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conarchive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Weblike</a:t>
            </a:r>
            <a:r>
              <a:rPr lang="en-GB" dirty="0" smtClean="0"/>
              <a:t> Moodle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/>
              <a:t>Making Moodle like Webpages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r>
              <a:rPr lang="en-GB" dirty="0"/>
              <a:t>Best way to achieve a webpage like look, I use icons and link each Icon to a Unit within the course.</a:t>
            </a:r>
          </a:p>
          <a:p>
            <a:r>
              <a:rPr lang="en-GB" dirty="0"/>
              <a:t>To avoid copyright problems, access a free icon provider such as </a:t>
            </a:r>
            <a:r>
              <a:rPr lang="en-GB" u="sng" dirty="0">
                <a:hlinkClick r:id="rId2"/>
              </a:rPr>
              <a:t>http://www.iconarchive.com/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9230"/>
          <a:stretch>
            <a:fillRect/>
          </a:stretch>
        </p:blipFill>
        <p:spPr bwMode="auto">
          <a:xfrm>
            <a:off x="5158654" y="2096800"/>
            <a:ext cx="525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/>
              <a:t>Making Moodle like Webpages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r>
              <a:rPr lang="en-GB" dirty="0"/>
              <a:t>This will allow you to link to a Unit area, but also show the URL for this, and by copying this URL you can then create a link.</a:t>
            </a:r>
          </a:p>
          <a:p>
            <a:r>
              <a:rPr lang="en-GB" dirty="0"/>
              <a:t>(</a:t>
            </a:r>
            <a:r>
              <a:rPr lang="en-GB" b="1" i="1" dirty="0"/>
              <a:t>Tip:- Keep a list the URL in a word document, so you can paste them back in later</a:t>
            </a:r>
            <a:r>
              <a:rPr lang="en-GB" dirty="0"/>
              <a:t>.)</a:t>
            </a:r>
          </a:p>
          <a:p>
            <a:r>
              <a:rPr lang="en-GB" dirty="0" smtClean="0"/>
              <a:t> </a:t>
            </a:r>
          </a:p>
          <a:p>
            <a:r>
              <a:rPr lang="en-GB" dirty="0"/>
              <a:t>In the topic outline, click on the little hand  icon, to edit. To space your Icons, create a table (Insert Table). Once you have created your table, click in the first cell.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3" b="90244"/>
          <a:stretch>
            <a:fillRect/>
          </a:stretch>
        </p:blipFill>
        <p:spPr bwMode="auto">
          <a:xfrm>
            <a:off x="5745940" y="1542618"/>
            <a:ext cx="37258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18771" r="10999" b="12283"/>
          <a:stretch>
            <a:fillRect/>
          </a:stretch>
        </p:blipFill>
        <p:spPr bwMode="auto">
          <a:xfrm>
            <a:off x="5569727" y="2540145"/>
            <a:ext cx="4078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7976" y="212514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click on the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 Image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0982" y="2425833"/>
            <a:ext cx="1177636" cy="88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/>
              <a:t>Making Moodle like Webpages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r>
              <a:rPr lang="en-GB" dirty="0"/>
              <a:t>To </a:t>
            </a:r>
            <a:r>
              <a:rPr lang="en-GB" b="1" dirty="0"/>
              <a:t>upload</a:t>
            </a:r>
            <a:r>
              <a:rPr lang="en-GB" dirty="0"/>
              <a:t> a file click on browse, this will give you access to your files on your computer, pen drive and file repositories etc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Click on </a:t>
            </a:r>
            <a:r>
              <a:rPr lang="en-GB" b="1" dirty="0"/>
              <a:t>Find or Upload</a:t>
            </a:r>
            <a:r>
              <a:rPr lang="en-GB" dirty="0"/>
              <a:t> an image, at which point you will be able to access </a:t>
            </a:r>
            <a:r>
              <a:rPr lang="en-GB" b="1" dirty="0"/>
              <a:t>File Picker,</a:t>
            </a:r>
            <a:r>
              <a:rPr lang="en-GB" dirty="0"/>
              <a:t> at which point you can either </a:t>
            </a:r>
            <a:r>
              <a:rPr lang="en-GB" b="1" dirty="0"/>
              <a:t>upload</a:t>
            </a:r>
            <a:r>
              <a:rPr lang="en-GB" dirty="0"/>
              <a:t> a new file or access a file you have previously upload or from a external file repository, for example </a:t>
            </a:r>
            <a:r>
              <a:rPr lang="en-GB" b="1" dirty="0"/>
              <a:t>Dropbox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11011" b="9846"/>
          <a:stretch>
            <a:fillRect/>
          </a:stretch>
        </p:blipFill>
        <p:spPr bwMode="auto">
          <a:xfrm>
            <a:off x="3953750" y="1079210"/>
            <a:ext cx="46942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11914" b="9230"/>
          <a:stretch>
            <a:fillRect/>
          </a:stretch>
        </p:blipFill>
        <p:spPr bwMode="auto">
          <a:xfrm>
            <a:off x="5709801" y="2594262"/>
            <a:ext cx="46561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u="sng" dirty="0"/>
              <a:t>Making Moodle like Webpages</a:t>
            </a:r>
            <a:endParaRPr lang="en-GB" b="1" i="1" dirty="0"/>
          </a:p>
          <a:p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you have your image, </a:t>
            </a:r>
            <a:r>
              <a:rPr lang="en-GB" b="1" dirty="0"/>
              <a:t>click</a:t>
            </a:r>
            <a:r>
              <a:rPr lang="en-GB" dirty="0"/>
              <a:t> on it and then click on the </a:t>
            </a:r>
            <a:r>
              <a:rPr lang="en-GB" b="1" dirty="0"/>
              <a:t>Insert  Web </a:t>
            </a:r>
            <a:r>
              <a:rPr lang="en-GB" b="1" dirty="0" smtClean="0"/>
              <a:t>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Click </a:t>
            </a:r>
            <a:r>
              <a:rPr lang="en-GB" b="1" dirty="0"/>
              <a:t>Updates</a:t>
            </a:r>
            <a:r>
              <a:rPr lang="en-GB" dirty="0"/>
              <a:t> and </a:t>
            </a:r>
            <a:r>
              <a:rPr lang="en-GB" b="1" dirty="0"/>
              <a:t>Save Changes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should now have an Image that is Clickable and will open </a:t>
            </a:r>
            <a:r>
              <a:rPr lang="en-GB" dirty="0" smtClean="0"/>
              <a:t>to.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r="8846" b="10153"/>
          <a:stretch>
            <a:fillRect/>
          </a:stretch>
        </p:blipFill>
        <p:spPr bwMode="auto">
          <a:xfrm>
            <a:off x="4179628" y="1079210"/>
            <a:ext cx="4808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 r="11914" b="10461"/>
          <a:stretch>
            <a:fillRect/>
          </a:stretch>
        </p:blipFill>
        <p:spPr bwMode="auto">
          <a:xfrm>
            <a:off x="6405057" y="3037919"/>
            <a:ext cx="465613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/>
              <a:t>Add icons:-</a:t>
            </a:r>
            <a:endParaRPr lang="en-GB" b="1" i="1" dirty="0" smtClean="0"/>
          </a:p>
          <a:p>
            <a:endParaRPr lang="en-GB" b="1" i="1" dirty="0" smtClean="0"/>
          </a:p>
          <a:p>
            <a:r>
              <a:rPr lang="en-GB" b="1" i="1" dirty="0" smtClean="0"/>
              <a:t>Practice</a:t>
            </a:r>
          </a:p>
          <a:p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anose="02020603050405020304" pitchFamily="18" charset="0"/>
              </a:rPr>
              <a:t>Have a go at adding a  table and icons.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anose="02020603050405020304" pitchFamily="18" charset="0"/>
              </a:rPr>
              <a:t>Add the links to .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64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Retrospect</vt:lpstr>
      <vt:lpstr>Weblike Moodle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Weblike Moodle</dc:title>
  <dc:creator>Mark Rollins</dc:creator>
  <cp:lastModifiedBy>Mark Rollins</cp:lastModifiedBy>
  <cp:revision>5</cp:revision>
  <dcterms:created xsi:type="dcterms:W3CDTF">2013-10-02T20:03:46Z</dcterms:created>
  <dcterms:modified xsi:type="dcterms:W3CDTF">2013-10-06T19:13:52Z</dcterms:modified>
</cp:coreProperties>
</file>