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8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hyperlink" Target="mailto:e-teachuk@hotmail.co.uk" TargetMode="Externa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6.png"/><Relationship Id="rId5" Type="http://schemas.openxmlformats.org/officeDocument/2006/relationships/hyperlink" Target="http://e-teachuk.net/" TargetMode="Externa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Creating a Quiz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Moodle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98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879" y="498763"/>
            <a:ext cx="28281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Giving Feedback</a:t>
            </a:r>
          </a:p>
          <a:p>
            <a:endParaRPr lang="en-GB" b="1" i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b="1" dirty="0"/>
              <a:t>General feedback</a:t>
            </a:r>
            <a:r>
              <a:rPr lang="en-GB" dirty="0"/>
              <a:t> is text which is shown </a:t>
            </a:r>
            <a:r>
              <a:rPr lang="en-GB" b="1" dirty="0"/>
              <a:t>after</a:t>
            </a:r>
            <a:r>
              <a:rPr lang="en-GB" dirty="0"/>
              <a:t> a question has been attempted. Unlike feedback for a specific question which depends on the </a:t>
            </a:r>
            <a:r>
              <a:rPr lang="en-GB" b="1" dirty="0"/>
              <a:t>response</a:t>
            </a:r>
            <a:r>
              <a:rPr lang="en-GB" dirty="0"/>
              <a:t> given, the same general feedback is always shown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b="1" dirty="0"/>
              <a:t>Decide on one or multiple answers </a:t>
            </a:r>
            <a:r>
              <a:rPr lang="en-GB" dirty="0" err="1"/>
              <a:t>eg</a:t>
            </a:r>
            <a:r>
              <a:rPr lang="en-GB" dirty="0"/>
              <a:t> if you want just answer A, B or  C to be correct rather than A and B for example</a:t>
            </a:r>
          </a:p>
          <a:p>
            <a:endParaRPr lang="en-GB" dirty="0"/>
          </a:p>
          <a:p>
            <a:endParaRPr lang="en-GB" dirty="0"/>
          </a:p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8" b="9782"/>
          <a:stretch>
            <a:fillRect/>
          </a:stretch>
        </p:blipFill>
        <p:spPr bwMode="auto">
          <a:xfrm>
            <a:off x="4853854" y="2053935"/>
            <a:ext cx="59817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90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879" y="498763"/>
            <a:ext cx="28281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Giving Feedback</a:t>
            </a:r>
          </a:p>
          <a:p>
            <a:endParaRPr lang="en-GB" b="1" i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/>
              <a:t>Below the answer you can give </a:t>
            </a:r>
            <a:r>
              <a:rPr lang="en-GB" b="1" dirty="0"/>
              <a:t>Feedback</a:t>
            </a:r>
            <a:r>
              <a:rPr lang="en-GB" dirty="0"/>
              <a:t> for a specific question which depends on the response given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Type in the first of possible answers and the grade use “none” for incorrect answer “100%” for a correct answer</a:t>
            </a:r>
          </a:p>
          <a:p>
            <a:endParaRPr lang="en-GB" dirty="0"/>
          </a:p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7" b="8968"/>
          <a:stretch>
            <a:fillRect/>
          </a:stretch>
        </p:blipFill>
        <p:spPr bwMode="auto">
          <a:xfrm>
            <a:off x="4637072" y="2152218"/>
            <a:ext cx="5943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8" t="32629" r="35655" b="11401"/>
          <a:stretch>
            <a:fillRect/>
          </a:stretch>
        </p:blipFill>
        <p:spPr bwMode="auto">
          <a:xfrm>
            <a:off x="7608872" y="3870828"/>
            <a:ext cx="3382963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02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879" y="498763"/>
            <a:ext cx="28281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/>
              <a:t>Option for feedback:-</a:t>
            </a:r>
          </a:p>
          <a:p>
            <a:r>
              <a:rPr lang="en-GB" dirty="0"/>
              <a:t> </a:t>
            </a:r>
          </a:p>
          <a:p>
            <a:r>
              <a:rPr lang="en-GB" b="1" dirty="0"/>
              <a:t>General </a:t>
            </a:r>
            <a:r>
              <a:rPr lang="en-GB" b="1" dirty="0" smtClean="0"/>
              <a:t>feedback</a:t>
            </a:r>
          </a:p>
          <a:p>
            <a:endParaRPr lang="en-GB" dirty="0"/>
          </a:p>
          <a:p>
            <a:r>
              <a:rPr lang="en-GB" dirty="0" smtClean="0"/>
              <a:t>General </a:t>
            </a:r>
            <a:r>
              <a:rPr lang="en-GB" dirty="0"/>
              <a:t>feedback is text which is shown after a question has been attempted. Unlike feedback for a specific question which depends on the response given, the same general feedback is always shown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Other options include </a:t>
            </a:r>
            <a:r>
              <a:rPr lang="en-GB" b="1" dirty="0"/>
              <a:t>overall feedback</a:t>
            </a:r>
            <a:r>
              <a:rPr lang="en-GB" dirty="0"/>
              <a:t> for a </a:t>
            </a:r>
            <a:r>
              <a:rPr lang="en-GB" b="1" dirty="0"/>
              <a:t>correct</a:t>
            </a:r>
            <a:r>
              <a:rPr lang="en-GB" dirty="0"/>
              <a:t> answer and </a:t>
            </a:r>
            <a:r>
              <a:rPr lang="en-GB" b="1" dirty="0"/>
              <a:t>partially</a:t>
            </a:r>
            <a:r>
              <a:rPr lang="en-GB" dirty="0"/>
              <a:t> correct answer. This helps you to give constructive feedback without giving the answer directly so the </a:t>
            </a:r>
            <a:r>
              <a:rPr lang="en-GB" dirty="0" smtClean="0"/>
              <a:t>students.</a:t>
            </a:r>
            <a:endParaRPr lang="en-GB" dirty="0"/>
          </a:p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3" t="32881" r="33121" b="16576"/>
          <a:stretch>
            <a:fillRect/>
          </a:stretch>
        </p:blipFill>
        <p:spPr bwMode="auto">
          <a:xfrm>
            <a:off x="5856272" y="2434935"/>
            <a:ext cx="3505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54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879" y="498763"/>
            <a:ext cx="28281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/>
              <a:t>Option for feedback:-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So with the feedback options</a:t>
            </a:r>
          </a:p>
          <a:p>
            <a:pPr lvl="0"/>
            <a:r>
              <a:rPr lang="en-GB" b="1" dirty="0"/>
              <a:t>General</a:t>
            </a:r>
            <a:endParaRPr lang="en-GB" dirty="0"/>
          </a:p>
          <a:p>
            <a:pPr lvl="0"/>
            <a:r>
              <a:rPr lang="en-GB" b="1" dirty="0"/>
              <a:t>Specific</a:t>
            </a:r>
            <a:endParaRPr lang="en-GB" dirty="0"/>
          </a:p>
          <a:p>
            <a:pPr lvl="0"/>
            <a:r>
              <a:rPr lang="en-GB" b="1" dirty="0"/>
              <a:t>Overall feedback </a:t>
            </a:r>
            <a:endParaRPr lang="en-GB" dirty="0"/>
          </a:p>
          <a:p>
            <a:r>
              <a:rPr lang="en-GB" dirty="0"/>
              <a:t>When the student submits the question, they will see the answer-specific feedback next to the option(s) they selected, the overall feedback in a box below the options, and if applicable, the general feedback underneath everything else.</a:t>
            </a:r>
          </a:p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7" b="9239"/>
          <a:stretch>
            <a:fillRect/>
          </a:stretch>
        </p:blipFill>
        <p:spPr bwMode="auto">
          <a:xfrm>
            <a:off x="4637072" y="2053935"/>
            <a:ext cx="5943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22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879" y="498763"/>
            <a:ext cx="28281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Quiz Administration </a:t>
            </a:r>
            <a:endParaRPr lang="en-GB" b="1" dirty="0" smtClean="0"/>
          </a:p>
          <a:p>
            <a:endParaRPr lang="en-GB" dirty="0"/>
          </a:p>
          <a:p>
            <a:r>
              <a:rPr lang="en-GB" dirty="0" smtClean="0"/>
              <a:t>facilitates </a:t>
            </a:r>
            <a:r>
              <a:rPr lang="en-GB" dirty="0"/>
              <a:t>the ability to edit settings, roles and permissions, filters, backups, edit quiz, preview, create categories and import/export question in a variety of formats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6" t="20923" b="9538"/>
          <a:stretch>
            <a:fillRect/>
          </a:stretch>
        </p:blipFill>
        <p:spPr bwMode="auto">
          <a:xfrm>
            <a:off x="5443730" y="1964036"/>
            <a:ext cx="4330283" cy="269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1" r="33476" b="10141"/>
          <a:stretch>
            <a:fillRect/>
          </a:stretch>
        </p:blipFill>
        <p:spPr bwMode="auto">
          <a:xfrm>
            <a:off x="7377722" y="3638465"/>
            <a:ext cx="3516313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10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879" y="498763"/>
            <a:ext cx="28281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 smtClean="0"/>
              <a:t>Flagging </a:t>
            </a:r>
          </a:p>
          <a:p>
            <a:endParaRPr lang="en-GB" b="1" i="1" dirty="0"/>
          </a:p>
          <a:p>
            <a:r>
              <a:rPr lang="en-GB" dirty="0" smtClean="0"/>
              <a:t>The flagging facility has been added to Moodle 2.0 quiz, this is so students can flag a question for a variety reason for example, and they may not be fully certain of the answer and may wish to return to it before submitting.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92" b="10153"/>
          <a:stretch>
            <a:fillRect/>
          </a:stretch>
        </p:blipFill>
        <p:spPr bwMode="auto">
          <a:xfrm>
            <a:off x="4979972" y="2282535"/>
            <a:ext cx="5257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2" t="23685" r="39641" b="12599"/>
          <a:stretch>
            <a:fillRect/>
          </a:stretch>
        </p:blipFill>
        <p:spPr bwMode="auto">
          <a:xfrm>
            <a:off x="8652421" y="3606945"/>
            <a:ext cx="18097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56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9" y="1750182"/>
            <a:ext cx="4022581" cy="4004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885965" y="498764"/>
            <a:ext cx="4684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E4831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Practice Activity</a:t>
            </a:r>
            <a:endParaRPr lang="en-US" sz="5400" dirty="0">
              <a:ln w="0"/>
              <a:solidFill>
                <a:srgbClr val="E4831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879" y="498763"/>
            <a:ext cx="28281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>
                <a:solidFill>
                  <a:srgbClr val="000000"/>
                </a:solidFill>
              </a:rPr>
              <a:t>Adding a Quiz:-</a:t>
            </a:r>
            <a:endParaRPr lang="en-GB" b="1" i="1" dirty="0" smtClean="0">
              <a:solidFill>
                <a:srgbClr val="000000"/>
              </a:solidFill>
            </a:endParaRPr>
          </a:p>
          <a:p>
            <a:endParaRPr lang="en-GB" b="1" i="1" dirty="0" smtClean="0">
              <a:solidFill>
                <a:srgbClr val="000000"/>
              </a:solidFill>
            </a:endParaRPr>
          </a:p>
          <a:p>
            <a:r>
              <a:rPr lang="en-GB" b="1" i="1" dirty="0" smtClean="0">
                <a:solidFill>
                  <a:srgbClr val="000000"/>
                </a:solidFill>
              </a:rPr>
              <a:t>Practice</a:t>
            </a:r>
          </a:p>
          <a:p>
            <a:endParaRPr lang="en-GB" b="1" i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Have a go at adding a </a:t>
            </a:r>
            <a:r>
              <a:rPr lang="en-GB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basic quiz.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mtClean="0">
                <a:solidFill>
                  <a:srgbClr val="000000"/>
                </a:solidFill>
                <a:cs typeface="Times New Roman" panose="02020603050405020304" pitchFamily="18" charset="0"/>
              </a:rPr>
              <a:t>Test </a:t>
            </a:r>
            <a:r>
              <a:rPr lang="en-GB" dirty="0">
                <a:solidFill>
                  <a:srgbClr val="000000"/>
                </a:solidFill>
                <a:cs typeface="Times New Roman" panose="02020603050405020304" pitchFamily="18" charset="0"/>
              </a:rPr>
              <a:t>different options.</a:t>
            </a:r>
            <a:endParaRPr lang="en-GB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Add some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Add a quiz with media, e.g. a picture, video or audio.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2881745" y="762000"/>
            <a:ext cx="5652655" cy="13234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7030A0"/>
                </a:solidFill>
              </a:rPr>
              <a:t>This presentation was created and developed by</a:t>
            </a:r>
          </a:p>
          <a:p>
            <a:pPr algn="ctr"/>
            <a:endParaRPr lang="en-GB" sz="2000" dirty="0">
              <a:solidFill>
                <a:srgbClr val="7030A0"/>
              </a:solidFill>
            </a:endParaRPr>
          </a:p>
          <a:p>
            <a:pPr algn="ctr"/>
            <a:r>
              <a:rPr lang="en-GB" sz="2000" dirty="0" smtClean="0">
                <a:solidFill>
                  <a:srgbClr val="7030A0"/>
                </a:solidFill>
              </a:rPr>
              <a:t>Mark J Rollins</a:t>
            </a:r>
          </a:p>
          <a:p>
            <a:pPr algn="ctr"/>
            <a:endParaRPr lang="en-GB" sz="2000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hlinkClick r:id="rId5"/>
          </p:cNvPr>
          <p:cNvSpPr txBox="1"/>
          <p:nvPr>
            <p:custDataLst>
              <p:tags r:id="rId2"/>
            </p:custDataLst>
          </p:nvPr>
        </p:nvSpPr>
        <p:spPr>
          <a:xfrm>
            <a:off x="789709" y="5223164"/>
            <a:ext cx="3616036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Website:- http://e-teachuk.net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759" y="835821"/>
            <a:ext cx="4572009" cy="4572009"/>
          </a:xfrm>
          <a:prstGeom prst="rect">
            <a:avLst/>
          </a:prstGeom>
        </p:spPr>
      </p:pic>
      <p:sp>
        <p:nvSpPr>
          <p:cNvPr id="7" name="TextBox 6">
            <a:hlinkClick r:id="rId7"/>
          </p:cNvPr>
          <p:cNvSpPr txBox="1"/>
          <p:nvPr>
            <p:custDataLst>
              <p:tags r:id="rId3"/>
            </p:custDataLst>
          </p:nvPr>
        </p:nvSpPr>
        <p:spPr>
          <a:xfrm>
            <a:off x="7924802" y="5209318"/>
            <a:ext cx="3616036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email:- e-teachuk@hotmail.co.uk</a:t>
            </a: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90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879" y="498763"/>
            <a:ext cx="28281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Creating a Quiz:-</a:t>
            </a:r>
            <a:endParaRPr lang="en-GB" b="1" i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i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Click on turn editing </a:t>
            </a:r>
            <a:r>
              <a:rPr lang="en-GB" dirty="0" smtClean="0"/>
              <a:t>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Then add an activity.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Give </a:t>
            </a:r>
            <a:r>
              <a:rPr lang="en-GB" dirty="0"/>
              <a:t>the quiz a </a:t>
            </a:r>
            <a:r>
              <a:rPr lang="en-GB" b="1" dirty="0"/>
              <a:t>name</a:t>
            </a:r>
            <a:r>
              <a:rPr lang="en-GB" dirty="0"/>
              <a:t> and </a:t>
            </a:r>
            <a:r>
              <a:rPr lang="en-GB" b="1" dirty="0"/>
              <a:t>instructions</a:t>
            </a:r>
            <a:r>
              <a:rPr lang="en-GB" dirty="0"/>
              <a:t> for the students to follow.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48" t="38741" r="10959" b="51465"/>
          <a:stretch>
            <a:fillRect/>
          </a:stretch>
        </p:blipFill>
        <p:spPr bwMode="auto">
          <a:xfrm>
            <a:off x="4798435" y="1514425"/>
            <a:ext cx="9525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4" t="26898" r="38460" b="66898"/>
          <a:stretch>
            <a:fillRect/>
          </a:stretch>
        </p:blipFill>
        <p:spPr bwMode="auto">
          <a:xfrm>
            <a:off x="6808213" y="1589038"/>
            <a:ext cx="180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9" t="37607" r="39014" b="15685"/>
          <a:stretch>
            <a:fillRect/>
          </a:stretch>
        </p:blipFill>
        <p:spPr bwMode="auto">
          <a:xfrm>
            <a:off x="9675241" y="1590385"/>
            <a:ext cx="117475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5" b="9468"/>
          <a:stretch>
            <a:fillRect/>
          </a:stretch>
        </p:blipFill>
        <p:spPr bwMode="auto">
          <a:xfrm>
            <a:off x="3902864" y="2944425"/>
            <a:ext cx="5494337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17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879" y="498763"/>
            <a:ext cx="28281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Creating a Quiz:-</a:t>
            </a:r>
            <a:endParaRPr lang="en-GB" b="1" i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i="1" dirty="0">
              <a:solidFill>
                <a:srgbClr val="000000"/>
              </a:solidFill>
            </a:endParaRPr>
          </a:p>
          <a:p>
            <a:r>
              <a:rPr lang="en-GB" dirty="0"/>
              <a:t>This section is used to organise the </a:t>
            </a:r>
            <a:r>
              <a:rPr lang="en-GB" b="1" dirty="0"/>
              <a:t>display</a:t>
            </a:r>
            <a:r>
              <a:rPr lang="en-GB" dirty="0"/>
              <a:t>, and grading.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The section below allows you to add </a:t>
            </a:r>
            <a:r>
              <a:rPr lang="en-GB" b="1" dirty="0"/>
              <a:t>restrictions</a:t>
            </a:r>
            <a:r>
              <a:rPr lang="en-GB" dirty="0"/>
              <a:t> and password requirements.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8" b="9172"/>
          <a:stretch>
            <a:fillRect/>
          </a:stretch>
        </p:blipFill>
        <p:spPr bwMode="auto">
          <a:xfrm>
            <a:off x="5053049" y="2130135"/>
            <a:ext cx="5486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88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879" y="498763"/>
            <a:ext cx="28281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Creating a Quiz:-</a:t>
            </a:r>
          </a:p>
          <a:p>
            <a:endParaRPr lang="en-GB" b="1" i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/>
              <a:t>The following sections are quite important and allow you to vary </a:t>
            </a:r>
            <a:r>
              <a:rPr lang="en-GB" b="1" dirty="0"/>
              <a:t>questions</a:t>
            </a:r>
            <a:r>
              <a:rPr lang="en-GB" dirty="0"/>
              <a:t> and </a:t>
            </a:r>
            <a:r>
              <a:rPr lang="en-GB" b="1" dirty="0"/>
              <a:t>review</a:t>
            </a:r>
            <a:r>
              <a:rPr lang="en-GB" dirty="0"/>
              <a:t> options, for example students could be allowed to see own </a:t>
            </a:r>
            <a:r>
              <a:rPr lang="en-GB" b="1" dirty="0"/>
              <a:t>responses</a:t>
            </a:r>
            <a:r>
              <a:rPr lang="en-GB" dirty="0"/>
              <a:t>&gt; overall </a:t>
            </a:r>
            <a:r>
              <a:rPr lang="en-GB" b="1" dirty="0"/>
              <a:t>feedback</a:t>
            </a:r>
            <a:r>
              <a:rPr lang="en-GB" dirty="0"/>
              <a:t> but leave specific feedback  until later so a student could retry the question after receiving general feedback that could point them to a review site or notes.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3" b="9764"/>
          <a:stretch>
            <a:fillRect/>
          </a:stretch>
        </p:blipFill>
        <p:spPr bwMode="auto">
          <a:xfrm>
            <a:off x="4687599" y="2153153"/>
            <a:ext cx="5494337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29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879" y="498763"/>
            <a:ext cx="28281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Creating a Quiz:-</a:t>
            </a:r>
          </a:p>
          <a:p>
            <a:endParaRPr lang="en-GB" b="1" i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/>
              <a:t>Once you have set up the quiz, go back into main page click on the quiz and then you will be presented with the Editing quiz window.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Click in </a:t>
            </a:r>
            <a:r>
              <a:rPr lang="en-GB" b="1" dirty="0"/>
              <a:t>Add a question</a:t>
            </a:r>
            <a:r>
              <a:rPr lang="en-GB" dirty="0"/>
              <a:t> and </a:t>
            </a:r>
            <a:r>
              <a:rPr lang="en-GB" b="1" dirty="0"/>
              <a:t>select question type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A description of question type is given to the right</a:t>
            </a:r>
          </a:p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3" b="9172"/>
          <a:stretch>
            <a:fillRect/>
          </a:stretch>
        </p:blipFill>
        <p:spPr bwMode="auto">
          <a:xfrm>
            <a:off x="4865672" y="2130135"/>
            <a:ext cx="5486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2" t="25815" r="32324" b="12500"/>
          <a:stretch>
            <a:fillRect/>
          </a:stretch>
        </p:blipFill>
        <p:spPr bwMode="auto">
          <a:xfrm>
            <a:off x="8099446" y="2891270"/>
            <a:ext cx="2733675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66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879" y="498763"/>
            <a:ext cx="28281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Creating a Quiz:-</a:t>
            </a:r>
          </a:p>
          <a:p>
            <a:endParaRPr lang="en-GB" b="1" i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/>
              <a:t>In this example we will look at a simple </a:t>
            </a:r>
            <a:r>
              <a:rPr lang="en-GB" b="1" dirty="0"/>
              <a:t>Multiple Choice</a:t>
            </a:r>
            <a:r>
              <a:rPr lang="en-GB" dirty="0"/>
              <a:t> option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Type in the question you wish to ask the student and any instruction, in the </a:t>
            </a:r>
            <a:r>
              <a:rPr lang="en-GB" b="1" dirty="0"/>
              <a:t>question text</a:t>
            </a:r>
            <a:r>
              <a:rPr lang="en-GB" dirty="0"/>
              <a:t> box.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In this example I will refer to an </a:t>
            </a:r>
            <a:r>
              <a:rPr lang="en-GB" b="1" dirty="0"/>
              <a:t>image</a:t>
            </a:r>
            <a:r>
              <a:rPr lang="en-GB" dirty="0"/>
              <a:t>. So first we need to </a:t>
            </a:r>
            <a:r>
              <a:rPr lang="en-GB" b="1" dirty="0"/>
              <a:t>upload</a:t>
            </a:r>
            <a:r>
              <a:rPr lang="en-GB" dirty="0"/>
              <a:t> or link to the image.</a:t>
            </a:r>
          </a:p>
          <a:p>
            <a:endParaRPr lang="en-GB" dirty="0"/>
          </a:p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309" t="2830" r="32321" b="2082"/>
          <a:stretch/>
        </p:blipFill>
        <p:spPr>
          <a:xfrm>
            <a:off x="4373837" y="857428"/>
            <a:ext cx="2175163" cy="2202873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7" b="8968"/>
          <a:stretch>
            <a:fillRect/>
          </a:stretch>
        </p:blipFill>
        <p:spPr bwMode="auto">
          <a:xfrm>
            <a:off x="5047514" y="2034885"/>
            <a:ext cx="5981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98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879" y="498763"/>
            <a:ext cx="28281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Creating a Quiz:-</a:t>
            </a:r>
          </a:p>
          <a:p>
            <a:endParaRPr lang="en-GB" b="1" i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/>
              <a:t>Click on the </a:t>
            </a:r>
            <a:r>
              <a:rPr lang="en-GB" b="1" dirty="0"/>
              <a:t>image icon</a:t>
            </a:r>
            <a:endParaRPr lang="en-GB" dirty="0"/>
          </a:p>
          <a:p>
            <a:r>
              <a:rPr lang="en-GB" dirty="0"/>
              <a:t>and the drop down window will give you the option to </a:t>
            </a:r>
            <a:r>
              <a:rPr lang="en-GB" b="1" dirty="0"/>
              <a:t>Insert/edit image</a:t>
            </a:r>
            <a:endParaRPr lang="en-GB" dirty="0"/>
          </a:p>
          <a:p>
            <a:endParaRPr lang="en-GB" dirty="0"/>
          </a:p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5" b="9239"/>
          <a:stretch>
            <a:fillRect/>
          </a:stretch>
        </p:blipFill>
        <p:spPr bwMode="auto">
          <a:xfrm>
            <a:off x="4618022" y="2034885"/>
            <a:ext cx="5981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49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879" y="498763"/>
            <a:ext cx="28281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Creating a Quiz:-</a:t>
            </a:r>
          </a:p>
          <a:p>
            <a:endParaRPr lang="en-GB" b="1" i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/>
              <a:t>The following window should appear, find </a:t>
            </a:r>
            <a:r>
              <a:rPr lang="en-GB" b="1" dirty="0"/>
              <a:t>upload</a:t>
            </a:r>
            <a:r>
              <a:rPr lang="en-GB" dirty="0"/>
              <a:t> an image or URL of an image. The images can be modified using </a:t>
            </a:r>
            <a:r>
              <a:rPr lang="en-GB" b="1" dirty="0"/>
              <a:t>appearance</a:t>
            </a:r>
            <a:r>
              <a:rPr lang="en-GB" dirty="0"/>
              <a:t> options.</a:t>
            </a:r>
          </a:p>
          <a:p>
            <a:endParaRPr lang="en-GB" dirty="0"/>
          </a:p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2" b="9239"/>
          <a:stretch>
            <a:fillRect/>
          </a:stretch>
        </p:blipFill>
        <p:spPr bwMode="auto">
          <a:xfrm>
            <a:off x="4618022" y="2053935"/>
            <a:ext cx="59817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879" y="498763"/>
            <a:ext cx="28281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Creating a Quiz:-</a:t>
            </a:r>
          </a:p>
          <a:p>
            <a:endParaRPr lang="en-GB" b="1" i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/>
              <a:t>Find the file you wish to use (personal files or USB </a:t>
            </a:r>
            <a:r>
              <a:rPr lang="en-GB" dirty="0" err="1"/>
              <a:t>etc</a:t>
            </a:r>
            <a:r>
              <a:rPr lang="en-GB" dirty="0"/>
              <a:t>) click on the file &gt; </a:t>
            </a:r>
            <a:r>
              <a:rPr lang="en-GB" b="1" dirty="0"/>
              <a:t>open</a:t>
            </a:r>
            <a:r>
              <a:rPr lang="en-GB" dirty="0"/>
              <a:t> &gt;</a:t>
            </a:r>
          </a:p>
          <a:p>
            <a:endParaRPr lang="en-GB" dirty="0"/>
          </a:p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1"/>
          <a:stretch>
            <a:fillRect/>
          </a:stretch>
        </p:blipFill>
        <p:spPr bwMode="auto">
          <a:xfrm>
            <a:off x="4756568" y="1514425"/>
            <a:ext cx="598170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7" t="23119" r="35655" b="8945"/>
          <a:stretch>
            <a:fillRect/>
          </a:stretch>
        </p:blipFill>
        <p:spPr bwMode="auto">
          <a:xfrm>
            <a:off x="7375381" y="3022935"/>
            <a:ext cx="31527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90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47&quot;/&gt;&lt;lineCharCount val=&quot;1&quot;/&gt;&lt;lineCharCount val=&quot;15&quot;/&gt;&lt;/TableIndex&gt;&lt;/ShapeTextInfo&gt;"/>
  <p:tag name="PRESENTER_SHAPEINFO" val="&lt;ThreeDShapeInfo&gt;&lt;uuid val=&quot;{2E3ED0BC-EE14-47C3-871A-7F2D8C0DC611}&quot;/&gt;&lt;isInvalidForFieldText val=&quot;1&quot;/&gt;&lt;Image&gt;&lt;filename val=&quot;C:\Users\Mark\AppData\Local\Temp\CP8604257693184Session\CPTrustFolder8604257693402\PPTImport8604257853007\data\asimages\{2E3ED0BC-EE14-47C3-871A-7F2D8C0DC611}_8_S.png&quot;/&gt;&lt;left val=&quot;222&quot;/&gt;&lt;top val=&quot;57&quot;/&gt;&lt;width val=&quot;453&quot;/&gt;&lt;height val=&quot;112&quot;/&gt;&lt;hasText val=&quot;0&quot;/&gt;&lt;/Image&gt;&lt;Image&gt;&lt;filename val=&quot;C:\Users\Mark\AppData\Local\Temp\CP8604257693184Session\CPTrustFolder8604257693402\PPTImport8604257853007\data\asimages\{2E3ED0BC-EE14-47C3-871A-7F2D8C0DC611}_8_T.png&quot;/&gt;&lt;left val=&quot;226&quot;/&gt;&lt;top val=&quot;57&quot;/&gt;&lt;width val=&quot;446&quot;/&gt;&lt;height val=&quot;108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PRESENTER_SHAPEINFO" val="&lt;ThreeDShapeInfo&gt;&lt;uuid val=&quot;{79B7BC7E-6845-41CA-B83F-56D85EE77E23}&quot;/&gt;&lt;isInvalidForFieldText val=&quot;1&quot;/&gt;&lt;Image&gt;&lt;filename val=&quot;C:\Users\Mark\AppData\Local\Temp\CP8604257693184Session\CPTrustFolder8604257693402\PPTImport8604257853007\data\asimages\{79B7BC7E-6845-41CA-B83F-56D85EE77E23}_8_S.png&quot;/&gt;&lt;left val=&quot;57&quot;/&gt;&lt;top val=&quot;409&quot;/&gt;&lt;width val=&quot;293&quot;/&gt;&lt;height val=&quot;37&quot;/&gt;&lt;hasText val=&quot;0&quot;/&gt;&lt;/Image&gt;&lt;Image&gt;&lt;filename val=&quot;C:\Users\Mark\AppData\Local\Temp\CP8604257693184Session\CPTrustFolder8604257693402\PPTImport8604257853007\data\asimages\{79B7BC7E-6845-41CA-B83F-56D85EE77E23}_8_T.png&quot;/&gt;&lt;left val=&quot;57&quot;/&gt;&lt;top val=&quot;408&quot;/&gt;&lt;width val=&quot;289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610600A6-1360-4B26-9813-FF158842B36F}&quot;/&gt;&lt;isInvalidForFieldText val=&quot;1&quot;/&gt;&lt;Image&gt;&lt;filename val=&quot;C:\Users\Mark\AppData\Local\Temp\CP8604257693184Session\CPTrustFolder8604257693402\PPTImport8604257853007\data\asimages\{610600A6-1360-4B26-9813-FF158842B36F}_8_S.png&quot;/&gt;&lt;left val=&quot;619&quot;/&gt;&lt;top val=&quot;408&quot;/&gt;&lt;width val=&quot;293&quot;/&gt;&lt;height val=&quot;37&quot;/&gt;&lt;hasText val=&quot;0&quot;/&gt;&lt;/Image&gt;&lt;Image&gt;&lt;filename val=&quot;C:\Users\Mark\AppData\Local\Temp\CP8604257693184Session\CPTrustFolder8604257693402\PPTImport8604257853007\data\asimages\{610600A6-1360-4B26-9813-FF158842B36F}_8_T.png&quot;/&gt;&lt;left val=&quot;619&quot;/&gt;&lt;top val=&quot;407&quot;/&gt;&lt;width val=&quot;289&quot;/&gt;&lt;height val=&quot;38&quot;/&gt;&lt;hasText val=&quot;1&quot;/&gt;&lt;/Image&gt;&lt;/ThreeDShapeInfo&gt;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135</TotalTime>
  <Words>505</Words>
  <Application>Microsoft Office PowerPoint</Application>
  <PresentationFormat>Widescreen</PresentationFormat>
  <Paragraphs>87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Retrospect</vt:lpstr>
      <vt:lpstr>Creating a Quiz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Rollins</dc:creator>
  <cp:lastModifiedBy>Mark Rollins</cp:lastModifiedBy>
  <cp:revision>8</cp:revision>
  <dcterms:created xsi:type="dcterms:W3CDTF">2013-10-02T17:41:05Z</dcterms:created>
  <dcterms:modified xsi:type="dcterms:W3CDTF">2013-10-06T18:06:33Z</dcterms:modified>
</cp:coreProperties>
</file>