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cs.moodle.org/en/Teacher_documentation#Activity_module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Adding an </a:t>
            </a:r>
            <a:r>
              <a:rPr lang="en-GB" b="1" dirty="0" smtClean="0"/>
              <a:t>activity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Arial" panose="020B0604020202020204" pitchFamily="34" charset="0"/>
              </a:rPr>
              <a:t>Adding </a:t>
            </a:r>
            <a:r>
              <a:rPr lang="en-GB" b="1" u="sng" dirty="0" err="1" smtClean="0">
                <a:latin typeface="Arial" panose="020B0604020202020204" pitchFamily="34" charset="0"/>
              </a:rPr>
              <a:t>Activites</a:t>
            </a:r>
            <a:r>
              <a:rPr lang="en-GB" b="1" u="sng" dirty="0" smtClean="0">
                <a:latin typeface="Arial" panose="020B0604020202020204" pitchFamily="34" charset="0"/>
              </a:rPr>
              <a:t>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assignment </a:t>
            </a:r>
            <a:r>
              <a:rPr lang="en-GB" dirty="0">
                <a:hlinkClick r:id="rId2" tooltip="Teacher documentation"/>
              </a:rPr>
              <a:t>activity</a:t>
            </a:r>
            <a:r>
              <a:rPr lang="en-GB" dirty="0"/>
              <a:t> module allows teachers to collect work from students, review it and provide feedback including grades. 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can submit any digital content (files), including, for example, word-processed documents, spreadsheets, images, audio and video clips.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8" t="38741" r="10959" b="51465"/>
          <a:stretch>
            <a:fillRect/>
          </a:stretch>
        </p:blipFill>
        <p:spPr bwMode="auto">
          <a:xfrm>
            <a:off x="4247809" y="2862113"/>
            <a:ext cx="9525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4" t="26898" r="38460" b="66898"/>
          <a:stretch>
            <a:fillRect/>
          </a:stretch>
        </p:blipFill>
        <p:spPr bwMode="auto">
          <a:xfrm>
            <a:off x="6491850" y="2899420"/>
            <a:ext cx="180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39937" r="39285" b="11842"/>
          <a:stretch>
            <a:fillRect/>
          </a:stretch>
        </p:blipFill>
        <p:spPr bwMode="auto">
          <a:xfrm>
            <a:off x="9593141" y="2168375"/>
            <a:ext cx="1168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Arial" panose="020B0604020202020204" pitchFamily="34" charset="0"/>
              </a:rPr>
              <a:t>Adding </a:t>
            </a:r>
            <a:r>
              <a:rPr lang="en-GB" b="1" u="sng" dirty="0" err="1" smtClean="0">
                <a:latin typeface="Arial" panose="020B0604020202020204" pitchFamily="34" charset="0"/>
              </a:rPr>
              <a:t>Activites</a:t>
            </a:r>
            <a:r>
              <a:rPr lang="en-GB" b="1" u="sng" dirty="0" smtClean="0">
                <a:latin typeface="Arial" panose="020B0604020202020204" pitchFamily="34" charset="0"/>
              </a:rPr>
              <a:t>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r>
              <a:rPr lang="en-GB" b="1" i="1" dirty="0"/>
              <a:t>Assignment Types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can submit any digital content (files), including, for example, word-processed documents, spreadsheets, images, audio and video clips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4 types of assignments: We will just look at upload single file as an </a:t>
            </a:r>
            <a:r>
              <a:rPr lang="en-GB" dirty="0" smtClean="0"/>
              <a:t>example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39937" r="39285" b="11842"/>
          <a:stretch>
            <a:fillRect/>
          </a:stretch>
        </p:blipFill>
        <p:spPr bwMode="auto">
          <a:xfrm>
            <a:off x="4545850" y="2206923"/>
            <a:ext cx="1168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26036" r="34142" b="25148"/>
          <a:stretch>
            <a:fillRect/>
          </a:stretch>
        </p:blipFill>
        <p:spPr bwMode="auto">
          <a:xfrm>
            <a:off x="6538974" y="1676400"/>
            <a:ext cx="4235717" cy="282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5400000">
            <a:off x="6018680" y="2592755"/>
            <a:ext cx="497711" cy="1030147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Arial" panose="020B0604020202020204" pitchFamily="34" charset="0"/>
              </a:rPr>
              <a:t>Adding </a:t>
            </a:r>
            <a:r>
              <a:rPr lang="en-GB" b="1" u="sng" dirty="0" err="1" smtClean="0">
                <a:latin typeface="Arial" panose="020B0604020202020204" pitchFamily="34" charset="0"/>
              </a:rPr>
              <a:t>Activites</a:t>
            </a:r>
            <a:r>
              <a:rPr lang="en-GB" b="1" u="sng" dirty="0" smtClean="0">
                <a:latin typeface="Arial" panose="020B0604020202020204" pitchFamily="34" charset="0"/>
              </a:rPr>
              <a:t>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r>
              <a:rPr lang="en-GB" b="1" i="1" dirty="0"/>
              <a:t>Assignment Types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can submit any digital content (files), including, for example, word-processed documents, spreadsheets, images, audio and video clips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4 types of assignments: We will just look at upload single file as an </a:t>
            </a:r>
            <a:r>
              <a:rPr lang="en-GB" dirty="0" smtClean="0"/>
              <a:t>example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9" t="39937" r="39285" b="11842"/>
          <a:stretch>
            <a:fillRect/>
          </a:stretch>
        </p:blipFill>
        <p:spPr bwMode="auto">
          <a:xfrm>
            <a:off x="4545850" y="2206923"/>
            <a:ext cx="1168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7" t="26036" r="34142" b="25148"/>
          <a:stretch>
            <a:fillRect/>
          </a:stretch>
        </p:blipFill>
        <p:spPr bwMode="auto">
          <a:xfrm>
            <a:off x="6538974" y="1676400"/>
            <a:ext cx="4235717" cy="282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5400000">
            <a:off x="6018680" y="2592755"/>
            <a:ext cx="497711" cy="1030147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2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u="sng" dirty="0" smtClean="0">
                <a:latin typeface="Arial" panose="020B0604020202020204" pitchFamily="34" charset="0"/>
              </a:rPr>
              <a:t>Adding </a:t>
            </a:r>
            <a:r>
              <a:rPr lang="en-GB" b="1" u="sng" dirty="0" err="1" smtClean="0">
                <a:latin typeface="Arial" panose="020B0604020202020204" pitchFamily="34" charset="0"/>
              </a:rPr>
              <a:t>Activites</a:t>
            </a:r>
            <a:r>
              <a:rPr lang="en-GB" b="1" u="sng" dirty="0" smtClean="0">
                <a:latin typeface="Arial" panose="020B0604020202020204" pitchFamily="34" charset="0"/>
              </a:rPr>
              <a:t>:-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/>
          </a:p>
          <a:p>
            <a:r>
              <a:rPr lang="en-GB" b="1" i="1" dirty="0"/>
              <a:t>Assignment Types </a:t>
            </a:r>
          </a:p>
          <a:p>
            <a:endParaRPr lang="en-GB" dirty="0"/>
          </a:p>
          <a:p>
            <a:r>
              <a:rPr lang="en-GB" dirty="0"/>
              <a:t>Example of “</a:t>
            </a:r>
            <a:r>
              <a:rPr lang="en-GB" b="1" dirty="0"/>
              <a:t>Upload Single File</a:t>
            </a:r>
            <a:r>
              <a:rPr lang="en-GB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b="11243"/>
          <a:stretch>
            <a:fillRect/>
          </a:stretch>
        </p:blipFill>
        <p:spPr bwMode="auto">
          <a:xfrm>
            <a:off x="4743017" y="836036"/>
            <a:ext cx="548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8" b="11243"/>
          <a:stretch>
            <a:fillRect/>
          </a:stretch>
        </p:blipFill>
        <p:spPr bwMode="auto">
          <a:xfrm>
            <a:off x="4686284" y="3383109"/>
            <a:ext cx="554313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15616" y="836036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Type in </a:t>
            </a:r>
            <a:r>
              <a:rPr lang="en-GB" dirty="0" smtClean="0"/>
              <a:t>instructions</a:t>
            </a:r>
            <a:r>
              <a:rPr lang="en-GB" dirty="0"/>
              <a:t>, </a:t>
            </a:r>
            <a:r>
              <a:rPr lang="en-GB" dirty="0" smtClean="0"/>
              <a:t>include </a:t>
            </a:r>
            <a:r>
              <a:rPr lang="en-GB" dirty="0"/>
              <a:t>images, and hypertext links to documents or webpages.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71885" y="3311235"/>
            <a:ext cx="1877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Numerical </a:t>
            </a:r>
            <a:r>
              <a:rPr lang="en-GB" b="1" dirty="0" smtClean="0"/>
              <a:t>grade options,</a:t>
            </a:r>
            <a:r>
              <a:rPr lang="en-GB" dirty="0" smtClean="0"/>
              <a:t> Late </a:t>
            </a:r>
            <a:r>
              <a:rPr lang="en-GB" b="1" dirty="0"/>
              <a:t>submission</a:t>
            </a:r>
            <a:r>
              <a:rPr lang="en-GB" dirty="0"/>
              <a:t> and option for allowing resubmitting, alert to teachers via email and file size.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2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0000"/>
                </a:solidFill>
              </a:rPr>
              <a:t>Add Assignment-</a:t>
            </a:r>
            <a:endParaRPr lang="en-GB" b="1" i="1" dirty="0" smtClean="0">
              <a:solidFill>
                <a:srgbClr val="000000"/>
              </a:solidFill>
            </a:endParaRPr>
          </a:p>
          <a:p>
            <a:endParaRPr lang="en-GB" b="1" i="1" dirty="0" smtClean="0">
              <a:solidFill>
                <a:srgbClr val="000000"/>
              </a:solidFill>
            </a:endParaRPr>
          </a:p>
          <a:p>
            <a:r>
              <a:rPr lang="en-GB" b="1" i="1" dirty="0" smtClean="0">
                <a:solidFill>
                  <a:srgbClr val="000000"/>
                </a:solidFill>
              </a:rPr>
              <a:t>Practice</a:t>
            </a:r>
          </a:p>
          <a:p>
            <a:endParaRPr lang="en-GB" b="1" i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Have a go at adding an assignment.</a:t>
            </a:r>
          </a:p>
          <a:p>
            <a:endParaRPr lang="en-GB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Test different options.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</TotalTime>
  <Words>234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Retrospect</vt:lpstr>
      <vt:lpstr>Adding an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an activities</dc:title>
  <dc:creator>Mark Rollins</dc:creator>
  <cp:lastModifiedBy>Mark Rollins</cp:lastModifiedBy>
  <cp:revision>4</cp:revision>
  <dcterms:created xsi:type="dcterms:W3CDTF">2013-09-26T15:12:03Z</dcterms:created>
  <dcterms:modified xsi:type="dcterms:W3CDTF">2013-10-06T21:20:02Z</dcterms:modified>
</cp:coreProperties>
</file>