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4" r:id="rId8"/>
    <p:sldId id="263" r:id="rId9"/>
    <p:sldId id="267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6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10/6/2013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hyperlink" Target="mailto:e-teachuk@hotmail.co.uk" TargetMode="Externa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://e-teachuk.net/" TargetMode="Externa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Files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Moodle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545" y="-213776"/>
            <a:ext cx="1814949" cy="181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2881745" y="762000"/>
            <a:ext cx="5652655" cy="13234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This presentation was created and developed by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</a:rPr>
              <a:t>Mark J Rollins</a:t>
            </a:r>
          </a:p>
          <a:p>
            <a:pPr algn="ctr"/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hlinkClick r:id="rId5"/>
          </p:cNvPr>
          <p:cNvSpPr txBox="1"/>
          <p:nvPr>
            <p:custDataLst>
              <p:tags r:id="rId2"/>
            </p:custDataLst>
          </p:nvPr>
        </p:nvSpPr>
        <p:spPr>
          <a:xfrm>
            <a:off x="789709" y="5223164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Website:- http://e-teachuk.net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59" y="835821"/>
            <a:ext cx="4572009" cy="4572009"/>
          </a:xfrm>
          <a:prstGeom prst="rect">
            <a:avLst/>
          </a:prstGeom>
        </p:spPr>
      </p:pic>
      <p:sp>
        <p:nvSpPr>
          <p:cNvPr id="7" name="TextBox 6">
            <a:hlinkClick r:id="rId7"/>
          </p:cNvPr>
          <p:cNvSpPr txBox="1"/>
          <p:nvPr>
            <p:custDataLst>
              <p:tags r:id="rId3"/>
            </p:custDataLst>
          </p:nvPr>
        </p:nvSpPr>
        <p:spPr>
          <a:xfrm>
            <a:off x="7924802" y="5209318"/>
            <a:ext cx="3616036" cy="369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email:- e-teachuk@hotmail.co.uk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84879" y="498763"/>
            <a:ext cx="282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>
              <a:spcAft>
                <a:spcPts val="0"/>
              </a:spcAft>
            </a:pPr>
            <a:r>
              <a:rPr lang="en-GB" b="1" i="1" dirty="0">
                <a:latin typeface="Arial" panose="020B0604020202020204" pitchFamily="34" charset="0"/>
              </a:rPr>
              <a:t> </a:t>
            </a:r>
            <a:endParaRPr lang="en-GB" b="1" i="1" dirty="0"/>
          </a:p>
          <a:p>
            <a:pPr>
              <a:spcAft>
                <a:spcPts val="0"/>
              </a:spcAft>
            </a:pPr>
            <a:r>
              <a:rPr lang="en-GB" b="1" i="1" dirty="0"/>
              <a:t>Uploading a file and File picker</a:t>
            </a: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In Moodle 2.0 onwards, each user has a private files area for uploading and managing a set of files. </a:t>
            </a:r>
            <a:endParaRPr lang="en-GB" dirty="0" smtClean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The private file’s area is accessible via </a:t>
            </a:r>
            <a:r>
              <a:rPr lang="en-GB" i="1" dirty="0">
                <a:ea typeface="Times New Roman" panose="02020603050405020304" pitchFamily="18" charset="0"/>
              </a:rPr>
              <a:t>Navigation &gt; My home &gt; My profile &gt; My private files</a:t>
            </a:r>
            <a:r>
              <a:rPr lang="en-GB" dirty="0">
                <a:ea typeface="Times New Roman" panose="02020603050405020304" pitchFamily="18" charset="0"/>
              </a:rPr>
              <a:t> or the </a:t>
            </a:r>
            <a:r>
              <a:rPr lang="en-GB" b="1" dirty="0">
                <a:ea typeface="Times New Roman" panose="02020603050405020304" pitchFamily="18" charset="0"/>
              </a:rPr>
              <a:t>My private files block</a:t>
            </a:r>
            <a:r>
              <a:rPr lang="en-GB" dirty="0">
                <a:ea typeface="Times New Roman" panose="02020603050405020304" pitchFamily="18" charset="0"/>
              </a:rPr>
              <a:t>. </a:t>
            </a: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  <a:tabLst>
                <a:tab pos="2637155" algn="ctr"/>
                <a:tab pos="5274310" algn="r"/>
                <a:tab pos="457200" algn="l"/>
              </a:tabLst>
            </a:pPr>
            <a:r>
              <a:rPr lang="en-GB" dirty="0">
                <a:ea typeface="Times New Roman" panose="02020603050405020304" pitchFamily="18" charset="0"/>
              </a:rPr>
              <a:t>It is available as a source within the file picker when selecting files to use in a course.</a:t>
            </a:r>
            <a:endParaRPr lang="en-GB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6" t="38741" r="21002" b="31747"/>
          <a:stretch>
            <a:fillRect/>
          </a:stretch>
        </p:blipFill>
        <p:spPr bwMode="auto">
          <a:xfrm>
            <a:off x="4631959" y="1109272"/>
            <a:ext cx="4355609" cy="125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Up Arrow 11"/>
          <p:cNvSpPr/>
          <p:nvPr/>
        </p:nvSpPr>
        <p:spPr>
          <a:xfrm>
            <a:off x="6157732" y="1738859"/>
            <a:ext cx="497711" cy="1030147"/>
          </a:xfrm>
          <a:prstGeom prst="up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683783" y="2769006"/>
            <a:ext cx="4251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add a file to your private files area </a:t>
            </a:r>
            <a:endParaRPr lang="en-GB" dirty="0"/>
          </a:p>
          <a:p>
            <a:pPr lvl="0"/>
            <a:r>
              <a:rPr lang="en-US" dirty="0"/>
              <a:t>Click </a:t>
            </a:r>
            <a:r>
              <a:rPr lang="en-US" b="1" dirty="0"/>
              <a:t>Navigation</a:t>
            </a:r>
            <a:r>
              <a:rPr lang="en-US" dirty="0"/>
              <a:t>&gt;</a:t>
            </a:r>
            <a:r>
              <a:rPr lang="en-US" b="1" dirty="0"/>
              <a:t>My profile</a:t>
            </a:r>
            <a:r>
              <a:rPr lang="en-US" dirty="0"/>
              <a:t>&gt;</a:t>
            </a:r>
            <a:r>
              <a:rPr lang="en-US" b="1" dirty="0"/>
              <a:t>My private files</a:t>
            </a:r>
            <a:r>
              <a:rPr lang="en-US" dirty="0"/>
              <a:t> </a:t>
            </a:r>
            <a:endParaRPr lang="en-GB" dirty="0"/>
          </a:p>
          <a:p>
            <a:pPr lvl="0"/>
            <a:r>
              <a:rPr lang="en-US" dirty="0"/>
              <a:t>Click "</a:t>
            </a:r>
            <a:r>
              <a:rPr lang="en-US" b="1" dirty="0"/>
              <a:t>Manage my private files</a:t>
            </a:r>
            <a:r>
              <a:rPr lang="en-US" dirty="0"/>
              <a:t>" button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492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Give </a:t>
            </a:r>
            <a:r>
              <a:rPr lang="en-GB" dirty="0"/>
              <a:t>the file a name and a brief description in the </a:t>
            </a:r>
            <a:r>
              <a:rPr lang="en-GB" b="1" dirty="0"/>
              <a:t>HTML</a:t>
            </a:r>
            <a:r>
              <a:rPr lang="en-GB" dirty="0"/>
              <a:t> editor window (this can be switched off)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Then </a:t>
            </a:r>
            <a:r>
              <a:rPr lang="en-GB" dirty="0"/>
              <a:t>scroll down and click on </a:t>
            </a:r>
            <a:r>
              <a:rPr lang="en-GB" b="1" dirty="0"/>
              <a:t>Add</a:t>
            </a:r>
            <a:r>
              <a:rPr lang="en-GB" dirty="0"/>
              <a:t> under select files.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b="1" i="1" dirty="0">
              <a:latin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1" r="19444" b="9250"/>
          <a:stretch>
            <a:fillRect/>
          </a:stretch>
        </p:blipFill>
        <p:spPr bwMode="auto">
          <a:xfrm>
            <a:off x="4146144" y="851825"/>
            <a:ext cx="4419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49" r="174" b="9235"/>
          <a:stretch>
            <a:fillRect/>
          </a:stretch>
        </p:blipFill>
        <p:spPr bwMode="auto">
          <a:xfrm>
            <a:off x="5822544" y="3506762"/>
            <a:ext cx="5486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4599711" y="1244185"/>
            <a:ext cx="1222833" cy="38974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 rot="9795172">
            <a:off x="8104014" y="3357425"/>
            <a:ext cx="1222833" cy="38974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8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This is the </a:t>
            </a:r>
            <a:r>
              <a:rPr lang="en-GB" b="1" dirty="0"/>
              <a:t>file picker</a:t>
            </a:r>
            <a:r>
              <a:rPr lang="en-GB" dirty="0"/>
              <a:t> window adjacent to select file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Click on </a:t>
            </a:r>
            <a:r>
              <a:rPr lang="en-GB" b="1" dirty="0"/>
              <a:t>upload a file</a:t>
            </a:r>
            <a:r>
              <a:rPr lang="en-GB" dirty="0"/>
              <a:t> and browse for file to attach</a:t>
            </a:r>
            <a:r>
              <a:rPr lang="en-GB" dirty="0" smtClean="0"/>
              <a:t>.</a:t>
            </a:r>
          </a:p>
          <a:p>
            <a:pPr lvl="0"/>
            <a:endParaRPr lang="en-GB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Once the file is uploaded click </a:t>
            </a:r>
            <a:r>
              <a:rPr lang="en-GB" b="1" dirty="0"/>
              <a:t>save</a:t>
            </a:r>
            <a:r>
              <a:rPr lang="en-GB" dirty="0"/>
              <a:t>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b="1" i="1" dirty="0">
              <a:latin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9" t="22514" b="13280"/>
          <a:stretch>
            <a:fillRect/>
          </a:stretch>
        </p:blipFill>
        <p:spPr bwMode="auto">
          <a:xfrm>
            <a:off x="4722609" y="1857683"/>
            <a:ext cx="5701950" cy="265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0800000">
            <a:off x="9813142" y="3116363"/>
            <a:ext cx="1222833" cy="38974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45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lvl="0"/>
            <a:r>
              <a:rPr lang="en-GB" b="1" dirty="0" smtClean="0"/>
              <a:t>Server </a:t>
            </a:r>
            <a:r>
              <a:rPr lang="en-GB" b="1" dirty="0"/>
              <a:t>Files </a:t>
            </a:r>
            <a:endParaRPr lang="en-GB" b="1" dirty="0" smtClean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 files that are associated with and accessed via..... </a:t>
            </a:r>
            <a:r>
              <a:rPr lang="en-GB" b="1" dirty="0"/>
              <a:t>system</a:t>
            </a:r>
            <a:r>
              <a:rPr lang="en-GB" dirty="0"/>
              <a:t>&gt; </a:t>
            </a:r>
            <a:r>
              <a:rPr lang="en-GB" b="1" dirty="0"/>
              <a:t>course</a:t>
            </a:r>
            <a:r>
              <a:rPr lang="en-GB" dirty="0"/>
              <a:t> </a:t>
            </a:r>
            <a:r>
              <a:rPr lang="en-GB" b="1" dirty="0"/>
              <a:t>category</a:t>
            </a:r>
            <a:r>
              <a:rPr lang="en-GB" dirty="0"/>
              <a:t>&gt; </a:t>
            </a:r>
            <a:r>
              <a:rPr lang="en-GB" b="1" dirty="0"/>
              <a:t>course</a:t>
            </a:r>
            <a:r>
              <a:rPr lang="en-GB" dirty="0"/>
              <a:t> and can be accessed </a:t>
            </a:r>
            <a:r>
              <a:rPr lang="en-GB" b="1" dirty="0"/>
              <a:t>whilst</a:t>
            </a:r>
            <a:r>
              <a:rPr lang="en-GB" dirty="0"/>
              <a:t> in the course.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These </a:t>
            </a:r>
            <a:r>
              <a:rPr lang="en-GB" dirty="0"/>
              <a:t>files are available to </a:t>
            </a:r>
            <a:r>
              <a:rPr lang="en-GB" b="1" dirty="0"/>
              <a:t>share across courses</a:t>
            </a:r>
            <a:r>
              <a:rPr lang="en-GB" dirty="0"/>
              <a:t> and can also be accessed by other teachers on your course.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b="1" i="1" dirty="0"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" t="24260" r="24263" b="9172"/>
          <a:stretch>
            <a:fillRect/>
          </a:stretch>
        </p:blipFill>
        <p:spPr bwMode="auto">
          <a:xfrm>
            <a:off x="4894299" y="927562"/>
            <a:ext cx="5429146" cy="2968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29290" y="4170186"/>
            <a:ext cx="41370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Files </a:t>
            </a:r>
            <a:r>
              <a:rPr lang="en-GB" dirty="0"/>
              <a:t>can be upload and stored in a </a:t>
            </a:r>
            <a:r>
              <a:rPr lang="en-GB" b="1" dirty="0"/>
              <a:t>one </a:t>
            </a:r>
            <a:r>
              <a:rPr lang="en-GB" dirty="0"/>
              <a:t>of a number</a:t>
            </a:r>
            <a:r>
              <a:rPr lang="en-GB" b="1" dirty="0"/>
              <a:t> file repository</a:t>
            </a:r>
            <a:r>
              <a:rPr lang="en-GB" dirty="0"/>
              <a:t>, with their management via </a:t>
            </a:r>
            <a:r>
              <a:rPr lang="en-GB" b="1" dirty="0"/>
              <a:t>Site Administration </a:t>
            </a:r>
            <a:r>
              <a:rPr lang="en-GB" dirty="0"/>
              <a:t>&gt; </a:t>
            </a:r>
            <a:r>
              <a:rPr lang="en-GB" b="1" dirty="0"/>
              <a:t>Plugins </a:t>
            </a:r>
            <a:r>
              <a:rPr lang="en-GB" dirty="0"/>
              <a:t>&gt; </a:t>
            </a:r>
            <a:r>
              <a:rPr lang="en-GB" b="1" dirty="0"/>
              <a:t>repositories</a:t>
            </a:r>
            <a:r>
              <a:rPr lang="en-GB" dirty="0"/>
              <a:t> including Google Doc, Dropbox, Flickr and Picasa to name a few. </a:t>
            </a:r>
          </a:p>
          <a:p>
            <a:endParaRPr lang="en-GB" dirty="0"/>
          </a:p>
        </p:txBody>
      </p:sp>
      <p:sp>
        <p:nvSpPr>
          <p:cNvPr id="2" name="Right Arrow 1"/>
          <p:cNvSpPr/>
          <p:nvPr/>
        </p:nvSpPr>
        <p:spPr>
          <a:xfrm rot="16200000">
            <a:off x="5251521" y="3476501"/>
            <a:ext cx="855250" cy="3765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24260" r="39514" b="10355"/>
          <a:stretch>
            <a:fillRect/>
          </a:stretch>
        </p:blipFill>
        <p:spPr bwMode="auto">
          <a:xfrm>
            <a:off x="8128644" y="2500744"/>
            <a:ext cx="3632728" cy="24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7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r>
              <a:rPr lang="en-GB" b="1" i="1" dirty="0" smtClean="0">
                <a:latin typeface="Arial" panose="020B0604020202020204" pitchFamily="34" charset="0"/>
              </a:rPr>
              <a:t>Repository</a:t>
            </a:r>
            <a:endParaRPr lang="en-GB" b="1" dirty="0" smtClean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produces a </a:t>
            </a:r>
            <a:r>
              <a:rPr lang="en-GB" b="1" dirty="0"/>
              <a:t>File Picker repository</a:t>
            </a:r>
            <a:r>
              <a:rPr lang="en-GB" dirty="0"/>
              <a:t>; these are behind the scenes and cannot be accessed by Students unless you link to them via the course </a:t>
            </a:r>
            <a:r>
              <a:rPr lang="en-GB" b="1" dirty="0"/>
              <a:t>Design and Content</a:t>
            </a:r>
            <a:r>
              <a:rPr lang="en-GB" dirty="0"/>
              <a:t> area as an </a:t>
            </a:r>
            <a:r>
              <a:rPr lang="en-GB" b="1" dirty="0"/>
              <a:t>Add Resource or Link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require to </a:t>
            </a:r>
            <a:r>
              <a:rPr lang="en-GB" b="1" dirty="0"/>
              <a:t>Upload</a:t>
            </a:r>
            <a:r>
              <a:rPr lang="en-GB" dirty="0"/>
              <a:t> a large number of files it is best to first Create a Folder, then </a:t>
            </a:r>
            <a:r>
              <a:rPr lang="en-GB" b="1" dirty="0"/>
              <a:t>Zip</a:t>
            </a:r>
            <a:r>
              <a:rPr lang="en-GB" dirty="0"/>
              <a:t> the files you require (for example use </a:t>
            </a:r>
            <a:r>
              <a:rPr lang="en-GB" b="1" dirty="0" err="1"/>
              <a:t>Winzip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24260" r="39514" b="10355"/>
          <a:stretch>
            <a:fillRect/>
          </a:stretch>
        </p:blipFill>
        <p:spPr bwMode="auto">
          <a:xfrm>
            <a:off x="5356599" y="1191474"/>
            <a:ext cx="4816160" cy="32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43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r>
              <a:rPr lang="en-GB" b="1" i="1" dirty="0" smtClean="0">
                <a:latin typeface="Arial" panose="020B0604020202020204" pitchFamily="34" charset="0"/>
              </a:rPr>
              <a:t>Repository</a:t>
            </a:r>
            <a:endParaRPr lang="en-GB" b="1" dirty="0" smtClean="0"/>
          </a:p>
          <a:p>
            <a:pPr lvl="0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produces a </a:t>
            </a:r>
            <a:r>
              <a:rPr lang="en-GB" b="1" dirty="0"/>
              <a:t>File Picker repository</a:t>
            </a:r>
            <a:r>
              <a:rPr lang="en-GB" dirty="0"/>
              <a:t>; these are behind the scenes and cannot be accessed by Students unless you link to them via the course </a:t>
            </a:r>
            <a:r>
              <a:rPr lang="en-GB" b="1" dirty="0"/>
              <a:t>Design and Content</a:t>
            </a:r>
            <a:r>
              <a:rPr lang="en-GB" dirty="0"/>
              <a:t> area as an </a:t>
            </a:r>
            <a:r>
              <a:rPr lang="en-GB" b="1" dirty="0"/>
              <a:t>Add Resource or Link</a:t>
            </a: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require to </a:t>
            </a:r>
            <a:r>
              <a:rPr lang="en-GB" b="1" dirty="0"/>
              <a:t>Upload</a:t>
            </a:r>
            <a:r>
              <a:rPr lang="en-GB" dirty="0"/>
              <a:t> a large number of files it is best to first Create a Folder, then </a:t>
            </a:r>
            <a:r>
              <a:rPr lang="en-GB" b="1" dirty="0"/>
              <a:t>Zip</a:t>
            </a:r>
            <a:r>
              <a:rPr lang="en-GB" dirty="0"/>
              <a:t> the files you require (for example use </a:t>
            </a:r>
            <a:r>
              <a:rPr lang="en-GB" b="1" dirty="0" err="1"/>
              <a:t>Winzip</a:t>
            </a:r>
            <a:r>
              <a:rPr lang="en-GB" dirty="0"/>
              <a:t>).</a:t>
            </a:r>
          </a:p>
          <a:p>
            <a:r>
              <a:rPr lang="en-GB" dirty="0"/>
              <a:t> 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t="24260" r="39514" b="10355"/>
          <a:stretch>
            <a:fillRect/>
          </a:stretch>
        </p:blipFill>
        <p:spPr bwMode="auto">
          <a:xfrm>
            <a:off x="5356599" y="1191474"/>
            <a:ext cx="4816160" cy="328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46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>
            <a:spLocks noChangeAspect="1"/>
          </p:cNvSpPr>
          <p:nvPr/>
        </p:nvSpPr>
        <p:spPr>
          <a:xfrm>
            <a:off x="3494072" y="498763"/>
            <a:ext cx="8229600" cy="5624945"/>
          </a:xfrm>
          <a:prstGeom prst="roundRect">
            <a:avLst/>
          </a:prstGeom>
          <a:gradFill flip="none" rotWithShape="1">
            <a:gsLst>
              <a:gs pos="55000">
                <a:schemeClr val="bg2"/>
              </a:gs>
              <a:gs pos="92000">
                <a:schemeClr val="bg2">
                  <a:lumMod val="90000"/>
                </a:schemeClr>
              </a:gs>
              <a:gs pos="35065">
                <a:schemeClr val="bg2"/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 w="1270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6111" y="498763"/>
            <a:ext cx="28281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>
                <a:latin typeface="Arial" panose="020B0604020202020204" pitchFamily="34" charset="0"/>
              </a:rPr>
              <a:t>File Management:-</a:t>
            </a:r>
          </a:p>
          <a:p>
            <a:pPr lvl="0"/>
            <a:r>
              <a:rPr lang="en-GB" b="1" i="1" dirty="0">
                <a:latin typeface="Arial" panose="020B0604020202020204" pitchFamily="34" charset="0"/>
              </a:rPr>
              <a:t> </a:t>
            </a:r>
            <a:endParaRPr lang="en-GB" b="1" i="1" dirty="0" smtClean="0">
              <a:latin typeface="Arial" panose="020B0604020202020204" pitchFamily="34" charset="0"/>
            </a:endParaRPr>
          </a:p>
          <a:p>
            <a:pPr lvl="0"/>
            <a:r>
              <a:rPr lang="en-GB" b="1" i="1" dirty="0" smtClean="0">
                <a:latin typeface="Arial" panose="020B0604020202020204" pitchFamily="34" charset="0"/>
              </a:rPr>
              <a:t>Recent Files</a:t>
            </a:r>
            <a:endParaRPr lang="en-GB" b="1" dirty="0" smtClean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 require to </a:t>
            </a:r>
            <a:r>
              <a:rPr lang="en-GB" b="1" dirty="0"/>
              <a:t>Upload</a:t>
            </a:r>
            <a:r>
              <a:rPr lang="en-GB" dirty="0"/>
              <a:t> a large number of files it is best to first Create a Folder, then </a:t>
            </a:r>
            <a:r>
              <a:rPr lang="en-GB" b="1" dirty="0"/>
              <a:t>Zip</a:t>
            </a:r>
            <a:r>
              <a:rPr lang="en-GB" dirty="0"/>
              <a:t> the files you require (for example use </a:t>
            </a:r>
            <a:r>
              <a:rPr lang="en-GB" b="1" dirty="0" err="1"/>
              <a:t>Winzip</a:t>
            </a:r>
            <a:r>
              <a:rPr lang="en-GB" dirty="0"/>
              <a:t>).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These can be uploaded as a </a:t>
            </a:r>
            <a:r>
              <a:rPr lang="en-GB" b="1" dirty="0"/>
              <a:t>Zip</a:t>
            </a:r>
            <a:r>
              <a:rPr lang="en-GB" dirty="0"/>
              <a:t> file and then </a:t>
            </a:r>
            <a:r>
              <a:rPr lang="en-GB" b="1" dirty="0"/>
              <a:t>Unzipped</a:t>
            </a:r>
            <a:r>
              <a:rPr lang="en-GB" dirty="0"/>
              <a:t> within </a:t>
            </a:r>
            <a:r>
              <a:rPr lang="en-GB" b="1" dirty="0"/>
              <a:t>Moodle</a:t>
            </a:r>
            <a:r>
              <a:rPr lang="en-GB" dirty="0"/>
              <a:t>, the procedure is outlined in the next section.</a:t>
            </a:r>
          </a:p>
          <a:p>
            <a:r>
              <a:rPr lang="en-GB" b="1" dirty="0"/>
              <a:t> </a:t>
            </a:r>
          </a:p>
          <a:p>
            <a:endParaRPr lang="en-GB" dirty="0"/>
          </a:p>
          <a:p>
            <a:r>
              <a:rPr lang="en-GB" dirty="0"/>
              <a:t>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73" r="34142" b="15384"/>
          <a:stretch>
            <a:fillRect/>
          </a:stretch>
        </p:blipFill>
        <p:spPr bwMode="auto">
          <a:xfrm>
            <a:off x="5461031" y="1330035"/>
            <a:ext cx="3581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09760" y="1828800"/>
            <a:ext cx="18440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With editing turned on, click on “</a:t>
            </a:r>
            <a:r>
              <a:rPr lang="en-GB" b="1" dirty="0"/>
              <a:t>add a resource</a:t>
            </a:r>
            <a:r>
              <a:rPr lang="en-GB" dirty="0"/>
              <a:t>” and “</a:t>
            </a:r>
            <a:r>
              <a:rPr lang="en-GB" b="1" dirty="0"/>
              <a:t>File</a:t>
            </a:r>
            <a:r>
              <a:rPr lang="en-GB" dirty="0"/>
              <a:t>” click on add and upload the zipped folder (</a:t>
            </a:r>
            <a:r>
              <a:rPr lang="en-GB" dirty="0" err="1"/>
              <a:t>ie</a:t>
            </a:r>
            <a:r>
              <a:rPr lang="en-GB" dirty="0"/>
              <a:t> file).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21480" y="3672840"/>
            <a:ext cx="396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  on the  icon to the right of your zipped folder and choose</a:t>
            </a:r>
            <a:r>
              <a:rPr lang="en-US" i="1" dirty="0"/>
              <a:t> “</a:t>
            </a:r>
            <a:r>
              <a:rPr lang="en-US" b="1" dirty="0"/>
              <a:t>unzip</a:t>
            </a:r>
            <a:r>
              <a:rPr lang="en-US" i="1" dirty="0"/>
              <a:t>” </a:t>
            </a:r>
            <a:endParaRPr lang="en-GB" dirty="0"/>
          </a:p>
          <a:p>
            <a:r>
              <a:rPr lang="en-US" dirty="0"/>
              <a:t> </a:t>
            </a:r>
            <a:endParaRPr lang="en-GB" dirty="0"/>
          </a:p>
          <a:p>
            <a:r>
              <a:rPr lang="en-US" dirty="0"/>
              <a:t>Click on your </a:t>
            </a:r>
            <a:r>
              <a:rPr lang="en-US" b="1" dirty="0"/>
              <a:t>unzipped</a:t>
            </a:r>
            <a:r>
              <a:rPr lang="en-US" dirty="0"/>
              <a:t> folder and show all the files inside it.</a:t>
            </a:r>
            <a:endParaRPr lang="en-GB" dirty="0"/>
          </a:p>
          <a:p>
            <a:endParaRPr lang="en-GB" dirty="0"/>
          </a:p>
        </p:txBody>
      </p:sp>
      <p:sp>
        <p:nvSpPr>
          <p:cNvPr id="10" name="Right Arrow 9"/>
          <p:cNvSpPr/>
          <p:nvPr/>
        </p:nvSpPr>
        <p:spPr>
          <a:xfrm rot="18528888">
            <a:off x="5988889" y="2132377"/>
            <a:ext cx="855250" cy="376514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3214255" y="498764"/>
            <a:ext cx="55418" cy="56249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9" y="1750182"/>
            <a:ext cx="4022581" cy="4004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885965" y="498764"/>
            <a:ext cx="468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E4831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Practice Activity</a:t>
            </a:r>
            <a:endParaRPr lang="en-US" sz="5400" dirty="0">
              <a:ln w="0"/>
              <a:solidFill>
                <a:srgbClr val="E4831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879" y="498763"/>
            <a:ext cx="28281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b="1" u="sng" dirty="0" smtClean="0"/>
              <a:t>File Management</a:t>
            </a:r>
            <a:r>
              <a:rPr lang="en-GB" b="1" u="sng" dirty="0" smtClean="0"/>
              <a:t>:-</a:t>
            </a:r>
            <a:endParaRPr lang="en-GB" b="1" i="1" dirty="0" smtClean="0"/>
          </a:p>
          <a:p>
            <a:endParaRPr lang="en-GB" b="1" i="1" dirty="0" smtClean="0"/>
          </a:p>
          <a:p>
            <a:r>
              <a:rPr lang="en-GB" b="1" i="1" dirty="0" smtClean="0"/>
              <a:t>Practice</a:t>
            </a:r>
            <a:endParaRPr lang="en-GB" b="1" i="1" dirty="0" smtClean="0"/>
          </a:p>
          <a:p>
            <a:endParaRPr lang="en-GB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anose="02020603050405020304" pitchFamily="18" charset="0"/>
              </a:rPr>
              <a:t>Have a go at enabling some useful repositories.</a:t>
            </a:r>
            <a:endParaRPr lang="en-GB" dirty="0" smtClean="0">
              <a:cs typeface="Times New Roman" panose="02020603050405020304" pitchFamily="18" charset="0"/>
            </a:endParaRPr>
          </a:p>
          <a:p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cs typeface="Times New Roman" panose="02020603050405020304" pitchFamily="18" charset="0"/>
              </a:rPr>
              <a:t>Test different options.</a:t>
            </a:r>
            <a:endParaRPr lang="en-GB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35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47&quot;/&gt;&lt;lineCharCount val=&quot;1&quot;/&gt;&lt;lineCharCount val=&quot;15&quot;/&gt;&lt;/TableIndex&gt;&lt;/ShapeTextInfo&gt;"/>
  <p:tag name="PRESENTER_SHAPEINFO" val="&lt;ThreeDShapeInfo&gt;&lt;uuid val=&quot;{2E3ED0BC-EE14-47C3-871A-7F2D8C0DC611}&quot;/&gt;&lt;isInvalidForFieldText val=&quot;1&quot;/&gt;&lt;Image&gt;&lt;filename val=&quot;C:\Users\Mark\AppData\Local\Temp\CP8604257693184Session\CPTrustFolder8604257693402\PPTImport8604257853007\data\asimages\{2E3ED0BC-EE14-47C3-871A-7F2D8C0DC611}_8_S.png&quot;/&gt;&lt;left val=&quot;222&quot;/&gt;&lt;top val=&quot;57&quot;/&gt;&lt;width val=&quot;453&quot;/&gt;&lt;height val=&quot;112&quot;/&gt;&lt;hasText val=&quot;0&quot;/&gt;&lt;/Image&gt;&lt;Image&gt;&lt;filename val=&quot;C:\Users\Mark\AppData\Local\Temp\CP8604257693184Session\CPTrustFolder8604257693402\PPTImport8604257853007\data\asimages\{2E3ED0BC-EE14-47C3-871A-7F2D8C0DC611}_8_T.png&quot;/&gt;&lt;left val=&quot;226&quot;/&gt;&lt;top val=&quot;57&quot;/&gt;&lt;width val=&quot;446&quot;/&gt;&lt;height val=&quot;108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79B7BC7E-6845-41CA-B83F-56D85EE77E23}&quot;/&gt;&lt;isInvalidForFieldText val=&quot;1&quot;/&gt;&lt;Image&gt;&lt;filename val=&quot;C:\Users\Mark\AppData\Local\Temp\CP8604257693184Session\CPTrustFolder8604257693402\PPTImport8604257853007\data\asimages\{79B7BC7E-6845-41CA-B83F-56D85EE77E23}_8_S.png&quot;/&gt;&lt;left val=&quot;57&quot;/&gt;&lt;top val=&quot;409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79B7BC7E-6845-41CA-B83F-56D85EE77E23}_8_T.png&quot;/&gt;&lt;left val=&quot;57&quot;/&gt;&lt;top val=&quot;408&quot;/&gt;&lt;width val=&quot;289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610600A6-1360-4B26-9813-FF158842B36F}&quot;/&gt;&lt;isInvalidForFieldText val=&quot;1&quot;/&gt;&lt;Image&gt;&lt;filename val=&quot;C:\Users\Mark\AppData\Local\Temp\CP8604257693184Session\CPTrustFolder8604257693402\PPTImport8604257853007\data\asimages\{610600A6-1360-4B26-9813-FF158842B36F}_8_S.png&quot;/&gt;&lt;left val=&quot;619&quot;/&gt;&lt;top val=&quot;408&quot;/&gt;&lt;width val=&quot;293&quot;/&gt;&lt;height val=&quot;37&quot;/&gt;&lt;hasText val=&quot;0&quot;/&gt;&lt;/Image&gt;&lt;Image&gt;&lt;filename val=&quot;C:\Users\Mark\AppData\Local\Temp\CP8604257693184Session\CPTrustFolder8604257693402\PPTImport8604257853007\data\asimages\{610600A6-1360-4B26-9813-FF158842B36F}_8_T.png&quot;/&gt;&lt;left val=&quot;619&quot;/&gt;&lt;top val=&quot;407&quot;/&gt;&lt;width val=&quot;289&quot;/&gt;&lt;height val=&quot;38&quot;/&gt;&lt;hasText val=&quot;1&quot;/&gt;&lt;/Image&gt;&lt;/ThreeDShapeInfo&gt;"/>
</p:tagLst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138</TotalTime>
  <Words>151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Retrospect</vt:lpstr>
      <vt:lpstr>Files Management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Rollins</dc:creator>
  <cp:lastModifiedBy>Mark Rollins</cp:lastModifiedBy>
  <cp:revision>14</cp:revision>
  <dcterms:created xsi:type="dcterms:W3CDTF">2013-09-26T13:43:38Z</dcterms:created>
  <dcterms:modified xsi:type="dcterms:W3CDTF">2013-10-06T18:03:18Z</dcterms:modified>
</cp:coreProperties>
</file>