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0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Navigation and Editing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Editing Window:-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of the most common windows you will use is the Edit Window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Here you can edit, add content, videos, Images, HTML and basic formatting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Placing your curse over the icon gives you a brief outline label.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add an image or video you will need to access you file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25" t="8034" r="39750" b="49895"/>
          <a:stretch/>
        </p:blipFill>
        <p:spPr>
          <a:xfrm>
            <a:off x="4324652" y="1244540"/>
            <a:ext cx="656844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Editing Window:-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add a image or video, click on the appropriate icon.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separate window will open…insert/edit 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on find or upload image…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a file from private files or repositories.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Then click upload file….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45" t="8542" r="3851" b="8750"/>
          <a:stretch/>
        </p:blipFill>
        <p:spPr>
          <a:xfrm>
            <a:off x="4869126" y="1330035"/>
            <a:ext cx="547949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>
                <a:latin typeface="Arial" panose="020B0604020202020204" pitchFamily="34" charset="0"/>
              </a:rPr>
              <a:t>Editing Window:-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Once the file is upload. Give it a image name.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Click on appearance to open options for example size, alignment, image name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Once you are happy, click the Insert Button to add image to Edit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79" t="8542" r="31728" b="35833"/>
          <a:stretch/>
        </p:blipFill>
        <p:spPr>
          <a:xfrm>
            <a:off x="4084319" y="883920"/>
            <a:ext cx="3002281" cy="2594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962" t="8542" r="31377" b="35833"/>
          <a:stretch/>
        </p:blipFill>
        <p:spPr>
          <a:xfrm>
            <a:off x="6516726" y="2499360"/>
            <a:ext cx="2840634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0000"/>
                </a:solidFill>
              </a:rPr>
              <a:t>Editing </a:t>
            </a:r>
            <a:endParaRPr lang="en-GB" b="1" i="1" dirty="0" smtClean="0">
              <a:solidFill>
                <a:srgbClr val="000000"/>
              </a:solidFill>
            </a:endParaRPr>
          </a:p>
          <a:p>
            <a:endParaRPr lang="en-GB" b="1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Practice</a:t>
            </a:r>
          </a:p>
          <a:p>
            <a:endParaRPr lang="en-GB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Have a go at adding 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content in the edit window. Basically like word processing.</a:t>
            </a:r>
            <a:endParaRPr lang="en-GB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If you feel adventurous add an image or a video.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206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Retrospect</vt:lpstr>
      <vt:lpstr>Navigation and Editing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and Editing</dc:title>
  <dc:creator>Mark Rollins</dc:creator>
  <cp:lastModifiedBy>Mark Rollins</cp:lastModifiedBy>
  <cp:revision>3</cp:revision>
  <dcterms:created xsi:type="dcterms:W3CDTF">2013-10-07T10:57:10Z</dcterms:created>
  <dcterms:modified xsi:type="dcterms:W3CDTF">2013-10-07T11:18:52Z</dcterms:modified>
</cp:coreProperties>
</file>