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3"/>
            </p:custData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>
            <p:custDataLst>
              <p:tags r:id="rId14"/>
            </p:custData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moodle.org/23/en/Course" TargetMode="External"/><Relationship Id="rId3" Type="http://schemas.openxmlformats.org/officeDocument/2006/relationships/tags" Target="../tags/tag27.xml"/><Relationship Id="rId7" Type="http://schemas.openxmlformats.org/officeDocument/2006/relationships/hyperlink" Target="http://docs.moodle.org/23/en/Themes" TargetMode="External"/><Relationship Id="rId12" Type="http://schemas.openxmlformats.org/officeDocument/2006/relationships/image" Target="../media/image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hyperlink" Target="http://docs.moodle.org/23/en/Blocks" TargetMode="External"/><Relationship Id="rId11" Type="http://schemas.openxmlformats.org/officeDocument/2006/relationships/image" Target="../media/image7.jpg"/><Relationship Id="rId5" Type="http://schemas.openxmlformats.org/officeDocument/2006/relationships/hyperlink" Target="http://docs.moodle.org/23/en/Courses" TargetMode="External"/><Relationship Id="rId10" Type="http://schemas.openxmlformats.org/officeDocument/2006/relationships/hyperlink" Target="http://docs.moodle.org/23/en/Resources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docs.moodle.org/23/en/Activiti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hyperlink" Target="http://school.demo.moodle.net/" TargetMode="External"/><Relationship Id="rId4" Type="http://schemas.openxmlformats.org/officeDocument/2006/relationships/hyperlink" Target="https://moodle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hyperlink" Target="http://school.demo.moodle.net/" TargetMode="External"/><Relationship Id="rId4" Type="http://schemas.openxmlformats.org/officeDocument/2006/relationships/hyperlink" Target="https://moodl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hyperlink" Target="http://docs.moodle.org/22/en/Course_homepage" TargetMode="Externa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moodle.org/22/en/File:Addresourceactivitydropdown.png" TargetMode="External"/><Relationship Id="rId3" Type="http://schemas.openxmlformats.org/officeDocument/2006/relationships/tags" Target="../tags/tag36.xml"/><Relationship Id="rId7" Type="http://schemas.openxmlformats.org/officeDocument/2006/relationships/hyperlink" Target="http://docs.moodle.org/22/en/Course_homepage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hyperlink" Target="http://docs.moodle.org/22/en/Activities" TargetMode="External"/><Relationship Id="rId5" Type="http://schemas.openxmlformats.org/officeDocument/2006/relationships/hyperlink" Target="http://docs.moodle.org/22/en/Resources" TargetMode="Externa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hyperlink" Target="mailto:e-teachuk@hotmail.co.uk" TargetMode="Externa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.png"/><Relationship Id="rId5" Type="http://schemas.openxmlformats.org/officeDocument/2006/relationships/hyperlink" Target="http://e-teachuk.net/" TargetMode="Externa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97280" y="2992582"/>
            <a:ext cx="10058400" cy="1332529"/>
          </a:xfrm>
        </p:spPr>
        <p:txBody>
          <a:bodyPr/>
          <a:lstStyle/>
          <a:p>
            <a:r>
              <a:rPr lang="en-GB" dirty="0" smtClean="0"/>
              <a:t>What is Moodle?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Moodle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82" y="-352322"/>
            <a:ext cx="2951021" cy="29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184879" y="498763"/>
            <a:ext cx="28281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 smtClean="0"/>
              <a:t>Aims of this course</a:t>
            </a:r>
            <a:endParaRPr lang="en-GB" b="1" i="1" dirty="0"/>
          </a:p>
          <a:p>
            <a:r>
              <a:rPr lang="en-GB" dirty="0"/>
              <a:t> </a:t>
            </a:r>
            <a:r>
              <a:rPr lang="en-GB" dirty="0" smtClean="0"/>
              <a:t> </a:t>
            </a:r>
          </a:p>
          <a:p>
            <a:r>
              <a:rPr lang="en-GB" dirty="0" smtClean="0"/>
              <a:t>New or experienced to Moodle we will aim to show you how……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Moodle can help your online teaching.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Create great looking 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Realise the potential of Moodle.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Create Engaging Content.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41" y="860443"/>
            <a:ext cx="1515998" cy="1107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85" y="3681843"/>
            <a:ext cx="1833542" cy="1825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39" y="2528812"/>
            <a:ext cx="2078437" cy="1564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91" y="1269347"/>
            <a:ext cx="1921439" cy="1630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95" y="3242677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184879" y="498763"/>
            <a:ext cx="28281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 smtClean="0"/>
              <a:t>What is Moodle?</a:t>
            </a:r>
            <a:endParaRPr lang="en-GB" b="1" i="1" dirty="0"/>
          </a:p>
          <a:p>
            <a:r>
              <a:rPr lang="en-GB" dirty="0"/>
              <a:t> </a:t>
            </a:r>
            <a:r>
              <a:rPr lang="en-GB" dirty="0" smtClean="0"/>
              <a:t>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/>
              <a:t>"Moodle is a course management system ... to help educators create effective learning communities"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It is also described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virtual learning environment (VLE)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open source on-line learning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free software eLearning platform (Wikipedia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Front Page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Course Page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Resources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Activities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loud Callout 3"/>
          <p:cNvSpPr/>
          <p:nvPr>
            <p:custDataLst>
              <p:tags r:id="rId2"/>
            </p:custDataLst>
          </p:nvPr>
        </p:nvSpPr>
        <p:spPr>
          <a:xfrm>
            <a:off x="6125029" y="1524000"/>
            <a:ext cx="2583542" cy="117763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is Moodle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80" y="2995386"/>
            <a:ext cx="2219325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699" y="1359805"/>
            <a:ext cx="6573853" cy="32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184879" y="498763"/>
            <a:ext cx="28281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 smtClean="0"/>
              <a:t>Front Page?</a:t>
            </a:r>
            <a:endParaRPr lang="en-GB" b="1" i="1" dirty="0"/>
          </a:p>
          <a:p>
            <a:r>
              <a:rPr lang="en-GB" dirty="0"/>
              <a:t> </a:t>
            </a:r>
            <a:r>
              <a:rPr lang="en-GB" dirty="0" smtClean="0"/>
              <a:t> 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front page is the initial page seen by someone reaching a Moodle site after or before a login. Typically a student will see </a:t>
            </a:r>
            <a:r>
              <a:rPr lang="en-GB" dirty="0">
                <a:hlinkClick r:id="rId5" tooltip="Courses"/>
              </a:rPr>
              <a:t>courses</a:t>
            </a:r>
            <a:r>
              <a:rPr lang="en-GB" dirty="0"/>
              <a:t>, some </a:t>
            </a:r>
            <a:r>
              <a:rPr lang="en-GB" dirty="0">
                <a:hlinkClick r:id="rId6" tooltip="Blocks"/>
              </a:rPr>
              <a:t>blocks</a:t>
            </a:r>
            <a:r>
              <a:rPr lang="en-GB" dirty="0"/>
              <a:t> of information, displayed in a </a:t>
            </a:r>
            <a:r>
              <a:rPr lang="en-GB" dirty="0">
                <a:hlinkClick r:id="rId7" tooltip="Themes"/>
              </a:rPr>
              <a:t>theme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Front Page has similar features and functions to those in a </a:t>
            </a:r>
            <a:r>
              <a:rPr lang="en-GB" dirty="0">
                <a:hlinkClick r:id="rId8" tooltip="Course"/>
              </a:rPr>
              <a:t>Course</a:t>
            </a:r>
            <a:r>
              <a:rPr lang="en-GB" dirty="0"/>
              <a:t>. For example, </a:t>
            </a:r>
            <a:r>
              <a:rPr lang="en-GB" dirty="0">
                <a:hlinkClick r:id="rId9" tooltip="Activities"/>
              </a:rPr>
              <a:t>Activities</a:t>
            </a:r>
            <a:r>
              <a:rPr lang="en-GB" dirty="0"/>
              <a:t>, </a:t>
            </a:r>
            <a:r>
              <a:rPr lang="en-GB" dirty="0">
                <a:hlinkClick r:id="rId10" tooltip="Resources"/>
              </a:rPr>
              <a:t>Resources</a:t>
            </a:r>
            <a:r>
              <a:rPr lang="en-GB" dirty="0"/>
              <a:t> and </a:t>
            </a:r>
            <a:r>
              <a:rPr lang="en-GB" dirty="0">
                <a:hlinkClick r:id="rId6" tooltip="Blocks"/>
              </a:rPr>
              <a:t>Blocks</a:t>
            </a:r>
            <a:r>
              <a:rPr lang="en-GB" dirty="0"/>
              <a:t> can be added to the Front Page to give it different looks.</a:t>
            </a: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loud Callout 3"/>
          <p:cNvSpPr/>
          <p:nvPr>
            <p:custDataLst>
              <p:tags r:id="rId2"/>
            </p:custDataLst>
          </p:nvPr>
        </p:nvSpPr>
        <p:spPr>
          <a:xfrm>
            <a:off x="6125029" y="1524000"/>
            <a:ext cx="2583542" cy="117763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is Moodle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80" y="2995386"/>
            <a:ext cx="2219325" cy="2057400"/>
          </a:xfrm>
          <a:prstGeom prst="rect">
            <a:avLst/>
          </a:prstGeom>
        </p:spPr>
      </p:pic>
      <p:pic>
        <p:nvPicPr>
          <p:cNvPr id="1026" name="Picture 2" descr="http://docs.moodle.org/23/en/images_en/thumb/5/5b/demositestudentview.png/600px-demositestudentvie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72" y="1120484"/>
            <a:ext cx="5715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742195" y="5541918"/>
            <a:ext cx="220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Moodle.org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0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4" grpId="1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9" y="1750182"/>
            <a:ext cx="4022581" cy="40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85965" y="498764"/>
            <a:ext cx="468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 Activity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84879" y="498763"/>
            <a:ext cx="28281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 smtClean="0"/>
              <a:t>Practice Activity?</a:t>
            </a:r>
            <a:endParaRPr lang="en-GB" b="1" i="1" dirty="0" smtClean="0"/>
          </a:p>
          <a:p>
            <a:r>
              <a:rPr lang="en-GB" dirty="0"/>
              <a:t> </a:t>
            </a:r>
            <a:r>
              <a:rPr lang="en-GB" dirty="0" smtClean="0"/>
              <a:t> 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Activity go to  Moodle.org and review themes and example of Moodle sites.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>
                <a:hlinkClick r:id="rId4"/>
              </a:rPr>
              <a:t>https://moodle.org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Click on the about option on the Navigation 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Demo sites and find the link for Mount Orange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http://school.demo.moodle.net/</a:t>
            </a: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184879" y="498763"/>
            <a:ext cx="28281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 smtClean="0"/>
              <a:t>Practice Activity?</a:t>
            </a:r>
            <a:endParaRPr lang="en-GB" b="1" i="1" dirty="0" smtClean="0"/>
          </a:p>
          <a:p>
            <a:r>
              <a:rPr lang="en-GB" dirty="0"/>
              <a:t> </a:t>
            </a:r>
            <a:r>
              <a:rPr lang="en-GB" dirty="0" smtClean="0"/>
              <a:t> 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Activity go to  Moodle.org and review themes and example of Moodle sites.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>
                <a:hlinkClick r:id="rId4"/>
              </a:rPr>
              <a:t>https://moodle.org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Click on the about option on the Navigation 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Demo sites and find the link for Mount Orange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http://school.demo.moodle.net/</a:t>
            </a: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42195" y="5541918"/>
            <a:ext cx="220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Moodle.org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4068" y="1229763"/>
            <a:ext cx="6369607" cy="358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846" y="2699657"/>
            <a:ext cx="4922680" cy="27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184879" y="498763"/>
            <a:ext cx="28281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 smtClean="0"/>
              <a:t>Course Page?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many course options that determine a course's </a:t>
            </a:r>
            <a:r>
              <a:rPr lang="en-GB" dirty="0" smtClean="0"/>
              <a:t>appearance.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example course has a header, a footer </a:t>
            </a:r>
            <a:r>
              <a:rPr lang="en-GB" dirty="0" smtClean="0"/>
              <a:t>(determined </a:t>
            </a:r>
            <a:r>
              <a:rPr lang="en-GB" dirty="0"/>
              <a:t>by a theme) and 3 columns in the middle.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Here are basic elements of a course page and links to Moodle documentation.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42195" y="5541918"/>
            <a:ext cx="220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Moodle.org</a:t>
            </a:r>
            <a:endParaRPr lang="en-GB" dirty="0"/>
          </a:p>
        </p:txBody>
      </p:sp>
      <p:pic>
        <p:nvPicPr>
          <p:cNvPr id="2050" name="Picture 2" descr="File:Blankcourselayou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31" y="932904"/>
            <a:ext cx="5287282" cy="43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405686" y="5364349"/>
            <a:ext cx="385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Link@ </a:t>
            </a:r>
            <a:r>
              <a:rPr lang="en-GB" sz="1400" dirty="0">
                <a:hlinkClick r:id="rId6"/>
              </a:rPr>
              <a:t>http://docs.moodle.org/22/en/Course_homepage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127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216261" y="498763"/>
            <a:ext cx="3053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 smtClean="0"/>
              <a:t>Resources and Activities?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 </a:t>
            </a:r>
            <a:r>
              <a:rPr lang="en-GB" dirty="0">
                <a:hlinkClick r:id="rId5" tooltip="Resources"/>
              </a:rPr>
              <a:t>resources</a:t>
            </a:r>
            <a:r>
              <a:rPr lang="en-GB" dirty="0"/>
              <a:t> and </a:t>
            </a:r>
            <a:r>
              <a:rPr lang="en-GB" dirty="0" smtClean="0">
                <a:hlinkClick r:id="rId6" tooltip="Activities"/>
              </a:rPr>
              <a:t>activities</a:t>
            </a:r>
            <a:r>
              <a:rPr lang="en-GB" dirty="0" smtClean="0"/>
              <a:t> </a:t>
            </a:r>
            <a:r>
              <a:rPr lang="en-GB" dirty="0"/>
              <a:t>dropdown menus will appear in each section. 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Click </a:t>
            </a:r>
            <a:r>
              <a:rPr lang="en-GB" dirty="0"/>
              <a:t>the appropriate dropdown menu to add your item.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42195" y="5541918"/>
            <a:ext cx="220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Moodle.org</a:t>
            </a:r>
            <a:endParaRPr lang="en-GB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405686" y="5364349"/>
            <a:ext cx="385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Link@ </a:t>
            </a:r>
            <a:r>
              <a:rPr lang="en-GB" sz="1400" dirty="0">
                <a:hlinkClick r:id="rId7"/>
              </a:rPr>
              <a:t>http://docs.moodle.org/22/en/Course_homepage</a:t>
            </a:r>
            <a:endParaRPr lang="en-GB" sz="1400" dirty="0"/>
          </a:p>
        </p:txBody>
      </p:sp>
      <p:pic>
        <p:nvPicPr>
          <p:cNvPr id="4099" name="Picture 3" descr="Addresourceactivitydropdown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84" y="881062"/>
            <a:ext cx="43719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18135" t="14996" r="18279" b="20124"/>
          <a:stretch/>
        </p:blipFill>
        <p:spPr>
          <a:xfrm>
            <a:off x="4300640" y="1677823"/>
            <a:ext cx="6210092" cy="3562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9433" y="1500255"/>
            <a:ext cx="99752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Passive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501535" y="3031192"/>
            <a:ext cx="129332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Interactive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881745" y="762000"/>
            <a:ext cx="565265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This presentation was created and developed by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Mark J Rollins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hlinkClick r:id="rId5"/>
          </p:cNvPr>
          <p:cNvSpPr txBox="1"/>
          <p:nvPr>
            <p:custDataLst>
              <p:tags r:id="rId2"/>
            </p:custDataLst>
          </p:nvPr>
        </p:nvSpPr>
        <p:spPr>
          <a:xfrm>
            <a:off x="789709" y="5223164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Website:- http://e-teachuk.net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59" y="835821"/>
            <a:ext cx="4572009" cy="4572009"/>
          </a:xfrm>
          <a:prstGeom prst="rect">
            <a:avLst/>
          </a:prstGeom>
        </p:spPr>
      </p:pic>
      <p:sp>
        <p:nvSpPr>
          <p:cNvPr id="7" name="TextBox 6">
            <a:hlinkClick r:id="rId7"/>
          </p:cNvPr>
          <p:cNvSpPr txBox="1"/>
          <p:nvPr>
            <p:custDataLst>
              <p:tags r:id="rId3"/>
            </p:custDataLst>
          </p:nvPr>
        </p:nvSpPr>
        <p:spPr>
          <a:xfrm>
            <a:off x="7924802" y="5209318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email:- e-teachuk@hotmail.co.uk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20&quot;/&gt;&lt;lineCharCount val=&quot;3&quot;/&gt;&lt;lineCharCount val=&quot;22&quot;/&gt;&lt;lineCharCount val=&quot;27&quot;/&gt;&lt;lineCharCount val=&quot;10&quot;/&gt;&lt;lineCharCount val=&quot;1&quot;/&gt;&lt;lineCharCount val=&quot;21&quot;/&gt;&lt;lineCharCount val=&quot;17&quot;/&gt;&lt;lineCharCount val=&quot;1&quot;/&gt;&lt;lineCharCount val=&quot;21&quot;/&gt;&lt;lineCharCount val=&quot;9&quot;/&gt;&lt;lineCharCount val=&quot;1&quot;/&gt;&lt;lineCharCount val=&quot;25&quot;/&gt;&lt;lineCharCount val=&quot;8&quot;/&gt;&lt;lineCharCount val=&quot;1&quot;/&gt;&lt;lineCharCount val=&quot;25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0&quot;/&gt;&lt;lineCharCount val=&quot;16&quot;/&gt;&lt;lineCharCount val=&quot;3&quot;/&gt;&lt;lineCharCount val=&quot;20&quot;/&gt;&lt;lineCharCount val=&quot;25&quot;/&gt;&lt;lineCharCount val=&quot;22&quot;/&gt;&lt;lineCharCount val=&quot;19&quot;/&gt;&lt;lineCharCount val=&quot;13&quot;/&gt;&lt;lineCharCount val=&quot;1&quot;/&gt;&lt;lineCharCount val=&quot;25&quot;/&gt;&lt;lineCharCount val=&quot;19&quot;/&gt;&lt;lineCharCount val=&quot;18&quot;/&gt;&lt;lineCharCount val=&quot;23&quot;/&gt;&lt;lineCharCount val=&quot;16&quot;/&gt;&lt;lineCharCount val=&quot;24&quot;/&gt;&lt;lineCharCount val=&quot;21&quot;/&gt;&lt;lineCharCount val=&quot;1&quot;/&gt;&lt;lineCharCount val=&quot;11&quot;/&gt;&lt;lineCharCount val=&quot;12&quot;/&gt;&lt;lineCharCount val=&quot;10&quot;/&gt;&lt;lineCharCount val=&quot;1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2&quot;/&gt;&lt;lineCharCount val=&quot;12&quot;/&gt;&lt;lineCharCount val=&quot;3&quot;/&gt;&lt;lineCharCount val=&quot;22&quot;/&gt;&lt;lineCharCount val=&quot;21&quot;/&gt;&lt;lineCharCount val=&quot;19&quot;/&gt;&lt;lineCharCount val=&quot;21&quot;/&gt;&lt;lineCharCount val=&quot;28&quot;/&gt;&lt;lineCharCount val=&quot;26&quot;/&gt;&lt;lineCharCount val=&quot;15&quot;/&gt;&lt;lineCharCount val=&quot;26&quot;/&gt;&lt;lineCharCount val=&quot;9&quot;/&gt;&lt;lineCharCount val=&quot;1&quot;/&gt;&lt;lineCharCount val=&quot;23&quot;/&gt;&lt;lineCharCount val=&quot;26&quot;/&gt;&lt;lineCharCount val=&quot;23&quot;/&gt;&lt;lineCharCount val=&quot;25&quot;/&gt;&lt;lineCharCount val=&quot;24&quot;/&gt;&lt;lineCharCount val=&quot;24&quot;/&gt;&lt;lineCharCount val=&quot;28&quot;/&gt;&lt;lineCharCount val=&quot;1&quot;/&gt;&lt;lineChar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7&quot;/&gt;&lt;lineCharCount val=&quot;19&quot;/&gt;&lt;lineCharCount val=&quot;3&quot;/&gt;&lt;lineCharCount val=&quot;16&quot;/&gt;&lt;lineCharCount val=&quot;22&quot;/&gt;&lt;lineCharCount val=&quot;22&quot;/&gt;&lt;lineCharCount val=&quot;14&quot;/&gt;&lt;lineCharCount val=&quot;1&quot;/&gt;&lt;lineCharCount val=&quot;20&quot;/&gt;&lt;lineCharCount val=&quot;1&quot;/&gt;&lt;lineCharCount val=&quot;26&quot;/&gt;&lt;lineCharCount val=&quot;23&quot;/&gt;&lt;lineCharCount val=&quot;1&quot;/&gt;&lt;lineCharCount val=&quot;24&quot;/&gt;&lt;lineCharCount val=&quot;22&quot;/&gt;&lt;lineCharCount val=&quot;8&quot;/&gt;&lt;lineCharCount val=&quot;22&quot;/&gt;&lt;lineCharCount val=&quot;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7&quot;/&gt;&lt;lineCharCount val=&quot;19&quot;/&gt;&lt;lineCharCount val=&quot;3&quot;/&gt;&lt;lineCharCount val=&quot;16&quot;/&gt;&lt;lineCharCount val=&quot;22&quot;/&gt;&lt;lineCharCount val=&quot;22&quot;/&gt;&lt;lineCharCount val=&quot;14&quot;/&gt;&lt;lineCharCount val=&quot;1&quot;/&gt;&lt;lineCharCount val=&quot;20&quot;/&gt;&lt;lineCharCount val=&quot;1&quot;/&gt;&lt;lineCharCount val=&quot;26&quot;/&gt;&lt;lineCharCount val=&quot;23&quot;/&gt;&lt;lineCharCount val=&quot;1&quot;/&gt;&lt;lineCharCount val=&quot;24&quot;/&gt;&lt;lineCharCount val=&quot;22&quot;/&gt;&lt;lineCharCount val=&quot;8&quot;/&gt;&lt;lineCharCount val=&quot;22&quot;/&gt;&lt;lineCharCount val=&quot;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13&quot;/&gt;&lt;lineCharCount val=&quot;22&quot;/&gt;&lt;lineCharCount val=&quot;25&quot;/&gt;&lt;lineCharCount val=&quot;21&quot;/&gt;&lt;lineCharCount val=&quot;1&quot;/&gt;&lt;lineCharCount val=&quot;23&quot;/&gt;&lt;lineCharCount val=&quot;19&quot;/&gt;&lt;lineCharCount val=&quot;24&quot;/&gt;&lt;lineCharCount val=&quot;21&quot;/&gt;&lt;lineCharCount val=&quot;8&quot;/&gt;&lt;lineCharCount val=&quot;24&quot;/&gt;&lt;lineCharCount val=&quot;21&quot;/&gt;&lt;lineCharCount val=&quot;16&quot;/&gt;&lt;lineCharCount val=&quot;15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44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6&quot;/&gt;&lt;lineCharCount val=&quot;1&quot;/&gt;&lt;lineCharCount val=&quot;26&quot;/&gt;&lt;lineCharCount val=&quot;24&quot;/&gt;&lt;lineCharCount val=&quot;24&quot;/&gt;&lt;lineCharCount val=&quot;22&quot;/&gt;&lt;lineCharCount val=&quot;21&quot;/&gt;&lt;lineCharCount val=&quot;1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44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15&quot;/&gt;&lt;/TableIndex&gt;&lt;/ShapeTextInfo&gt;"/>
  <p:tag name="PRESENTER_SHAPEINFO" val="&lt;ThreeDShapeInfo&gt;&lt;uuid val=&quot;{2E3ED0BC-EE14-47C3-871A-7F2D8C0DC611}&quot;/&gt;&lt;isInvalidForFieldText val=&quot;1&quot;/&gt;&lt;Image&gt;&lt;filename val=&quot;C:\Users\Mark\AppData\Local\Temp\CP8604257693184Session\CPTrustFolder8604257693402\PPTImport8604257853007\data\asimages\{2E3ED0BC-EE14-47C3-871A-7F2D8C0DC611}_8_S.png&quot;/&gt;&lt;left val=&quot;222&quot;/&gt;&lt;top val=&quot;57&quot;/&gt;&lt;width val=&quot;453&quot;/&gt;&lt;height val=&quot;112&quot;/&gt;&lt;hasText val=&quot;0&quot;/&gt;&lt;/Image&gt;&lt;Image&gt;&lt;filename val=&quot;C:\Users\Mark\AppData\Local\Temp\CP8604257693184Session\CPTrustFolder8604257693402\PPTImport8604257853007\data\asimages\{2E3ED0BC-EE14-47C3-871A-7F2D8C0DC611}_8_T.png&quot;/&gt;&lt;left val=&quot;226&quot;/&gt;&lt;top val=&quot;57&quot;/&gt;&lt;width val=&quot;446&quot;/&gt;&lt;height val=&quot;108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79B7BC7E-6845-41CA-B83F-56D85EE77E23}&quot;/&gt;&lt;isInvalidForFieldText val=&quot;1&quot;/&gt;&lt;Image&gt;&lt;filename val=&quot;C:\Users\Mark\AppData\Local\Temp\CP8604257693184Session\CPTrustFolder8604257693402\PPTImport8604257853007\data\asimages\{79B7BC7E-6845-41CA-B83F-56D85EE77E23}_8_S.png&quot;/&gt;&lt;left val=&quot;57&quot;/&gt;&lt;top val=&quot;409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79B7BC7E-6845-41CA-B83F-56D85EE77E23}_8_T.png&quot;/&gt;&lt;left val=&quot;57&quot;/&gt;&lt;top val=&quot;408&quot;/&gt;&lt;width val=&quot;289&quot;/&gt;&lt;height val=&quot;3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610600A6-1360-4B26-9813-FF158842B36F}&quot;/&gt;&lt;isInvalidForFieldText val=&quot;1&quot;/&gt;&lt;Image&gt;&lt;filename val=&quot;C:\Users\Mark\AppData\Local\Temp\CP8604257693184Session\CPTrustFolder8604257693402\PPTImport8604257853007\data\asimages\{610600A6-1360-4B26-9813-FF158842B36F}_8_S.png&quot;/&gt;&lt;left val=&quot;619&quot;/&gt;&lt;top val=&quot;408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610600A6-1360-4B26-9813-FF158842B36F}_8_T.png&quot;/&gt;&lt;left val=&quot;619&quot;/&gt;&lt;top val=&quot;407&quot;/&gt;&lt;width val=&quot;289&quot;/&gt;&lt;height val=&quot;3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</TotalTime>
  <Words>123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What is Moodle?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Moodle?</dc:title>
  <dc:creator>Mark Rollins</dc:creator>
  <cp:lastModifiedBy>Mark Rollins</cp:lastModifiedBy>
  <cp:revision>23</cp:revision>
  <dcterms:created xsi:type="dcterms:W3CDTF">2013-10-03T09:21:02Z</dcterms:created>
  <dcterms:modified xsi:type="dcterms:W3CDTF">2013-10-06T18:27:01Z</dcterms:modified>
</cp:coreProperties>
</file>