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Adding Blogs to Moodle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6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Adding a Blog to Moodle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main changes in Blog module are:-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Support for comments on each blog entry 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Removal of group-level and course-level blogs (these are converted into forums on upgrade) 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Support for external blog feeds (</a:t>
            </a:r>
            <a:r>
              <a:rPr lang="en-US" dirty="0" err="1"/>
              <a:t>synchronised</a:t>
            </a:r>
            <a:r>
              <a:rPr lang="en-US" dirty="0"/>
              <a:t> to Moodle blog)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on </a:t>
            </a:r>
            <a:r>
              <a:rPr lang="en-GB" b="1" dirty="0"/>
              <a:t>Add entry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t="22769" r="8304" b="9846"/>
          <a:stretch>
            <a:fillRect/>
          </a:stretch>
        </p:blipFill>
        <p:spPr bwMode="auto">
          <a:xfrm>
            <a:off x="4258109" y="1223672"/>
            <a:ext cx="3708255" cy="22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4835" y="2156936"/>
            <a:ext cx="1925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Blogs can be set up as a </a:t>
            </a:r>
            <a:r>
              <a:rPr lang="en-GB" b="1" dirty="0"/>
              <a:t>Site Page</a:t>
            </a:r>
            <a:r>
              <a:rPr lang="en-GB" dirty="0"/>
              <a:t> or as a </a:t>
            </a:r>
            <a:r>
              <a:rPr lang="en-GB" b="1" dirty="0"/>
              <a:t>Blog</a:t>
            </a:r>
            <a:r>
              <a:rPr lang="en-GB" dirty="0"/>
              <a:t> with the Course Blocks </a:t>
            </a:r>
          </a:p>
          <a:p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>
            <a:off x="7273636" y="2355112"/>
            <a:ext cx="1066800" cy="4116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Adding a Blog to Moodle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This is a simple </a:t>
            </a:r>
            <a:r>
              <a:rPr lang="en-GB" b="1" dirty="0"/>
              <a:t>Blog</a:t>
            </a:r>
            <a:r>
              <a:rPr lang="en-GB" dirty="0"/>
              <a:t> to show the functions available within Moodle Blog. notice you have full HTML editing functions, so you can </a:t>
            </a:r>
            <a:r>
              <a:rPr lang="en-GB" b="1" dirty="0"/>
              <a:t>format text</a:t>
            </a:r>
            <a:r>
              <a:rPr lang="en-GB" dirty="0"/>
              <a:t>, add images, add links, Moodle media table and attachments and embed </a:t>
            </a:r>
            <a:r>
              <a:rPr lang="en-GB" b="1" dirty="0"/>
              <a:t>HTML</a:t>
            </a:r>
            <a:r>
              <a:rPr lang="en-GB" dirty="0"/>
              <a:t> code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By adding </a:t>
            </a:r>
            <a:r>
              <a:rPr lang="en-GB" b="1" dirty="0"/>
              <a:t>Tags</a:t>
            </a:r>
            <a:r>
              <a:rPr lang="en-GB" dirty="0"/>
              <a:t>, this makes the Blog more specific to searches and easier for someone to find a particular theme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Once you are happy click </a:t>
            </a:r>
            <a:r>
              <a:rPr lang="en-GB" b="1" dirty="0"/>
              <a:t>save changes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r="6679" b="11078"/>
          <a:stretch>
            <a:fillRect/>
          </a:stretch>
        </p:blipFill>
        <p:spPr bwMode="auto">
          <a:xfrm>
            <a:off x="4853189" y="2223959"/>
            <a:ext cx="5511366" cy="245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Adding a Blog to Moodle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Once your Blog has been created you then have the option to </a:t>
            </a:r>
            <a:r>
              <a:rPr lang="en-GB" b="1" dirty="0"/>
              <a:t>edit</a:t>
            </a:r>
            <a:r>
              <a:rPr lang="en-GB" dirty="0"/>
              <a:t> it or </a:t>
            </a:r>
            <a:r>
              <a:rPr lang="en-GB" b="1" dirty="0"/>
              <a:t>delete</a:t>
            </a:r>
            <a:r>
              <a:rPr lang="en-GB" dirty="0"/>
              <a:t> or create a </a:t>
            </a:r>
            <a:r>
              <a:rPr lang="en-GB" b="1" dirty="0"/>
              <a:t>permalink</a:t>
            </a:r>
            <a:r>
              <a:rPr lang="en-GB" dirty="0"/>
              <a:t>. Adding a permalink allows you to send this link to someone else via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well as the Course Blog, you can also link and embed </a:t>
            </a:r>
            <a:r>
              <a:rPr lang="en-GB" b="1" dirty="0"/>
              <a:t>External Blogs</a:t>
            </a:r>
            <a:r>
              <a:rPr lang="en-GB" dirty="0"/>
              <a:t>. By clicking on the </a:t>
            </a:r>
            <a:r>
              <a:rPr lang="en-GB" b="1" dirty="0"/>
              <a:t>Blogs</a:t>
            </a:r>
            <a:r>
              <a:rPr lang="en-GB" dirty="0"/>
              <a:t> under </a:t>
            </a:r>
            <a:r>
              <a:rPr lang="en-GB" b="1" dirty="0"/>
              <a:t>Settings</a:t>
            </a:r>
            <a:r>
              <a:rPr lang="en-GB" dirty="0"/>
              <a:t> and choosing external block you are provided with the following window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8923"/>
          <a:stretch>
            <a:fillRect/>
          </a:stretch>
        </p:blipFill>
        <p:spPr bwMode="auto">
          <a:xfrm>
            <a:off x="4979972" y="2168235"/>
            <a:ext cx="525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Adding a Blog to Moodle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………as </a:t>
            </a:r>
            <a:r>
              <a:rPr lang="en-GB" dirty="0"/>
              <a:t>well as the Course Blog, you can also link and embed </a:t>
            </a:r>
            <a:r>
              <a:rPr lang="en-GB" b="1" dirty="0"/>
              <a:t>External Blogs</a:t>
            </a:r>
            <a:r>
              <a:rPr lang="en-GB" dirty="0"/>
              <a:t>. By </a:t>
            </a:r>
            <a:r>
              <a:rPr lang="en-GB" dirty="0" smtClean="0"/>
              <a:t>clicking </a:t>
            </a:r>
            <a:r>
              <a:rPr lang="en-GB" dirty="0"/>
              <a:t>on the </a:t>
            </a:r>
            <a:r>
              <a:rPr lang="en-GB" b="1" dirty="0"/>
              <a:t>Blogs</a:t>
            </a:r>
            <a:r>
              <a:rPr lang="en-GB" dirty="0"/>
              <a:t> under </a:t>
            </a:r>
            <a:r>
              <a:rPr lang="en-GB" b="1" dirty="0"/>
              <a:t>Settings</a:t>
            </a:r>
            <a:r>
              <a:rPr lang="en-GB" dirty="0"/>
              <a:t> and choosing external block you are provided with the following </a:t>
            </a:r>
            <a:r>
              <a:rPr lang="en-GB" dirty="0" smtClean="0"/>
              <a:t>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on </a:t>
            </a:r>
            <a:r>
              <a:rPr lang="en-GB" b="1" dirty="0"/>
              <a:t>Registering an external blog</a:t>
            </a:r>
            <a:r>
              <a:rPr lang="en-GB" dirty="0"/>
              <a:t>, add the </a:t>
            </a:r>
            <a:r>
              <a:rPr lang="en-GB" b="1" dirty="0"/>
              <a:t>URL</a:t>
            </a:r>
            <a:r>
              <a:rPr lang="en-GB" dirty="0"/>
              <a:t> of the blog (Enter the RSS feed URL for your external blog), give it a </a:t>
            </a:r>
            <a:r>
              <a:rPr lang="en-GB" b="1" dirty="0"/>
              <a:t>Title</a:t>
            </a:r>
            <a:r>
              <a:rPr lang="en-GB" dirty="0"/>
              <a:t>, </a:t>
            </a:r>
            <a:r>
              <a:rPr lang="en-GB" b="1" dirty="0"/>
              <a:t>description</a:t>
            </a:r>
            <a:r>
              <a:rPr lang="en-GB" dirty="0"/>
              <a:t> and </a:t>
            </a:r>
            <a:r>
              <a:rPr lang="en-GB" b="1" dirty="0"/>
              <a:t>tags</a:t>
            </a:r>
            <a:r>
              <a:rPr lang="en-GB" dirty="0"/>
              <a:t>, click </a:t>
            </a:r>
            <a:r>
              <a:rPr lang="en-GB" b="1" dirty="0"/>
              <a:t>Save changes</a:t>
            </a:r>
            <a:r>
              <a:rPr lang="en-GB" dirty="0"/>
              <a:t> and you should have an embedded list of blog post from the linked site.</a:t>
            </a:r>
          </a:p>
          <a:p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b="10153"/>
          <a:stretch>
            <a:fillRect/>
          </a:stretch>
        </p:blipFill>
        <p:spPr bwMode="auto">
          <a:xfrm>
            <a:off x="4370531" y="1239547"/>
            <a:ext cx="52736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9" b="9230"/>
          <a:stretch>
            <a:fillRect/>
          </a:stretch>
        </p:blipFill>
        <p:spPr bwMode="auto">
          <a:xfrm>
            <a:off x="5712836" y="2985219"/>
            <a:ext cx="525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Adding a Blog to Moodle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………</a:t>
            </a:r>
            <a:endParaRPr lang="en-GB" dirty="0"/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0109" y="858982"/>
            <a:ext cx="76061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Suggested use of blogs:-</a:t>
            </a:r>
          </a:p>
          <a:p>
            <a:r>
              <a:rPr lang="en-GB" dirty="0"/>
              <a:t> </a:t>
            </a:r>
          </a:p>
          <a:p>
            <a:r>
              <a:rPr lang="en-US" b="1" dirty="0"/>
              <a:t>Class Blog </a:t>
            </a:r>
            <a:r>
              <a:rPr lang="en-US" dirty="0"/>
              <a:t>-Each week a student is the class blogger and posts to review what</a:t>
            </a:r>
            <a:endParaRPr lang="en-GB" dirty="0"/>
          </a:p>
          <a:p>
            <a:r>
              <a:rPr lang="en-US" dirty="0"/>
              <a:t>happened in the day/week. A class blog can provide the opportunity for students to discuss topics out of the classroom environment. With a blog, every person has an equal opportunity to share their thoughts and opinions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b="1" dirty="0"/>
              <a:t>Curriculum based Blog</a:t>
            </a:r>
            <a:r>
              <a:rPr lang="en-US" dirty="0"/>
              <a:t>-for example the results of a field visit, ask students to</a:t>
            </a:r>
            <a:endParaRPr lang="en-GB" dirty="0"/>
          </a:p>
          <a:p>
            <a:r>
              <a:rPr lang="en-US" dirty="0"/>
              <a:t>collaborate and upload images of the field trip, collate data and formulate hypothesis.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Quick response</a:t>
            </a:r>
            <a:r>
              <a:rPr lang="en-GB" dirty="0"/>
              <a:t>-effective feedback, give students chance to give and receive effective feedback, for example:-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What was the least clear point of the lesson?</a:t>
            </a:r>
          </a:p>
          <a:p>
            <a:pPr lvl="0"/>
            <a:r>
              <a:rPr lang="en-GB" dirty="0"/>
              <a:t>What was the most important point?</a:t>
            </a:r>
          </a:p>
          <a:p>
            <a:pPr lvl="0"/>
            <a:r>
              <a:rPr lang="en-GB" dirty="0"/>
              <a:t>How useful was the lesson?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79" y="498763"/>
            <a:ext cx="2828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0000"/>
                </a:solidFill>
              </a:rPr>
              <a:t>Adding a Blog</a:t>
            </a:r>
            <a:endParaRPr lang="en-GB" b="1" i="1" dirty="0" smtClean="0">
              <a:solidFill>
                <a:srgbClr val="000000"/>
              </a:solidFill>
            </a:endParaRPr>
          </a:p>
          <a:p>
            <a:endParaRPr lang="en-GB" b="1" i="1" dirty="0" smtClean="0">
              <a:solidFill>
                <a:srgbClr val="000000"/>
              </a:solidFill>
            </a:endParaRPr>
          </a:p>
          <a:p>
            <a:r>
              <a:rPr lang="en-GB" b="1" i="1" dirty="0" smtClean="0">
                <a:solidFill>
                  <a:srgbClr val="000000"/>
                </a:solidFill>
              </a:rPr>
              <a:t>Practice</a:t>
            </a:r>
          </a:p>
          <a:p>
            <a:endParaRPr lang="en-GB" b="1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Have a go at adding 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 Blog.</a:t>
            </a:r>
            <a:endParaRPr lang="en-GB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Test different options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Invite someone to your Blog.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251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Retrospect</vt:lpstr>
      <vt:lpstr>Adding Blogs to Moodle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Blogs to Moodle</dc:title>
  <dc:creator>Mark Rollins</dc:creator>
  <cp:lastModifiedBy>Mark Rollins</cp:lastModifiedBy>
  <cp:revision>4</cp:revision>
  <dcterms:created xsi:type="dcterms:W3CDTF">2013-10-06T19:14:45Z</dcterms:created>
  <dcterms:modified xsi:type="dcterms:W3CDTF">2013-10-06T19:33:39Z</dcterms:modified>
</cp:coreProperties>
</file>